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5"/>
  </p:notesMasterIdLst>
  <p:handoutMasterIdLst>
    <p:handoutMasterId r:id="rId26"/>
  </p:handoutMasterIdLst>
  <p:sldIdLst>
    <p:sldId id="256" r:id="rId5"/>
    <p:sldId id="257" r:id="rId6"/>
    <p:sldId id="279" r:id="rId7"/>
    <p:sldId id="278" r:id="rId8"/>
    <p:sldId id="290" r:id="rId9"/>
    <p:sldId id="284" r:id="rId10"/>
    <p:sldId id="291" r:id="rId11"/>
    <p:sldId id="292" r:id="rId12"/>
    <p:sldId id="293" r:id="rId13"/>
    <p:sldId id="294" r:id="rId14"/>
    <p:sldId id="280" r:id="rId15"/>
    <p:sldId id="258" r:id="rId16"/>
    <p:sldId id="281" r:id="rId17"/>
    <p:sldId id="283" r:id="rId18"/>
    <p:sldId id="296" r:id="rId19"/>
    <p:sldId id="297" r:id="rId20"/>
    <p:sldId id="288" r:id="rId21"/>
    <p:sldId id="287" r:id="rId22"/>
    <p:sldId id="295" r:id="rId23"/>
    <p:sldId id="27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27" autoAdjust="0"/>
    <p:restoredTop sz="90655" autoAdjust="0"/>
  </p:normalViewPr>
  <p:slideViewPr>
    <p:cSldViewPr snapToGrid="0">
      <p:cViewPr varScale="1">
        <p:scale>
          <a:sx n="135" d="100"/>
          <a:sy n="135" d="100"/>
        </p:scale>
        <p:origin x="138" y="372"/>
      </p:cViewPr>
      <p:guideLst/>
    </p:cSldViewPr>
  </p:slideViewPr>
  <p:outlineViewPr>
    <p:cViewPr>
      <p:scale>
        <a:sx n="33" d="100"/>
        <a:sy n="33" d="100"/>
      </p:scale>
      <p:origin x="0" y="-288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03" y="29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9/11/2025</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jpg>
</file>

<file path=ppt/media/image14.jpg>
</file>

<file path=ppt/media/image15.png>
</file>

<file path=ppt/media/image16.png>
</file>

<file path=ppt/media/image17.png>
</file>

<file path=ppt/media/image18.png>
</file>

<file path=ppt/media/image19.gif>
</file>

<file path=ppt/media/image2.svg>
</file>

<file path=ppt/media/image20.gif>
</file>

<file path=ppt/media/image21.png>
</file>

<file path=ppt/media/image22.png>
</file>

<file path=ppt/media/image23.png>
</file>

<file path=ppt/media/image24.png>
</file>

<file path=ppt/media/image25.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9/11/2025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a:t>
            </a:fld>
            <a:endParaRPr lang="en-US" dirty="0"/>
          </a:p>
        </p:txBody>
      </p:sp>
    </p:spTree>
    <p:extLst>
      <p:ext uri="{BB962C8B-B14F-4D97-AF65-F5344CB8AC3E}">
        <p14:creationId xmlns:p14="http://schemas.microsoft.com/office/powerpoint/2010/main" val="17781288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10</a:t>
            </a:fld>
            <a:endParaRPr lang="en-US" dirty="0"/>
          </a:p>
        </p:txBody>
      </p:sp>
    </p:spTree>
    <p:extLst>
      <p:ext uri="{BB962C8B-B14F-4D97-AF65-F5344CB8AC3E}">
        <p14:creationId xmlns:p14="http://schemas.microsoft.com/office/powerpoint/2010/main" val="4454694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11</a:t>
            </a:fld>
            <a:endParaRPr lang="en-US" dirty="0"/>
          </a:p>
        </p:txBody>
      </p:sp>
    </p:spTree>
    <p:extLst>
      <p:ext uri="{BB962C8B-B14F-4D97-AF65-F5344CB8AC3E}">
        <p14:creationId xmlns:p14="http://schemas.microsoft.com/office/powerpoint/2010/main" val="20661440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12</a:t>
            </a:fld>
            <a:endParaRPr lang="en-US" dirty="0"/>
          </a:p>
        </p:txBody>
      </p:sp>
    </p:spTree>
    <p:extLst>
      <p:ext uri="{BB962C8B-B14F-4D97-AF65-F5344CB8AC3E}">
        <p14:creationId xmlns:p14="http://schemas.microsoft.com/office/powerpoint/2010/main" val="2843954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13</a:t>
            </a:fld>
            <a:endParaRPr lang="en-US" dirty="0"/>
          </a:p>
        </p:txBody>
      </p:sp>
    </p:spTree>
    <p:extLst>
      <p:ext uri="{BB962C8B-B14F-4D97-AF65-F5344CB8AC3E}">
        <p14:creationId xmlns:p14="http://schemas.microsoft.com/office/powerpoint/2010/main" val="10253268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14</a:t>
            </a:fld>
            <a:endParaRPr lang="en-US" dirty="0"/>
          </a:p>
        </p:txBody>
      </p:sp>
    </p:spTree>
    <p:extLst>
      <p:ext uri="{BB962C8B-B14F-4D97-AF65-F5344CB8AC3E}">
        <p14:creationId xmlns:p14="http://schemas.microsoft.com/office/powerpoint/2010/main" val="8409867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353807-E84C-90C8-34CC-E9E1143EAE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FB3584-F0C5-0804-84DA-9D4EB71919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458EED-1EA6-0935-28C9-7424CE9293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A84668E-7E69-516D-5692-8DAFAF45B1A7}"/>
              </a:ext>
            </a:extLst>
          </p:cNvPr>
          <p:cNvSpPr>
            <a:spLocks noGrp="1"/>
          </p:cNvSpPr>
          <p:nvPr>
            <p:ph type="sldNum" sz="quarter" idx="5"/>
          </p:nvPr>
        </p:nvSpPr>
        <p:spPr/>
        <p:txBody>
          <a:bodyPr/>
          <a:lstStyle/>
          <a:p>
            <a:fld id="{22289C57-55D7-40A4-A101-E74FAC7A092B}" type="slidenum">
              <a:rPr lang="en-US" smtClean="0"/>
              <a:t>15</a:t>
            </a:fld>
            <a:endParaRPr lang="en-US" dirty="0"/>
          </a:p>
        </p:txBody>
      </p:sp>
    </p:spTree>
    <p:extLst>
      <p:ext uri="{BB962C8B-B14F-4D97-AF65-F5344CB8AC3E}">
        <p14:creationId xmlns:p14="http://schemas.microsoft.com/office/powerpoint/2010/main" val="7572456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C60482-99E7-7003-A770-965C854122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CFA7A-B4B8-1176-766D-3B28518BA1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CD3790-0B52-0EC9-4A44-9A91892E82C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CD42DE0-36B8-C9B3-2035-8E7170FB61AB}"/>
              </a:ext>
            </a:extLst>
          </p:cNvPr>
          <p:cNvSpPr>
            <a:spLocks noGrp="1"/>
          </p:cNvSpPr>
          <p:nvPr>
            <p:ph type="sldNum" sz="quarter" idx="5"/>
          </p:nvPr>
        </p:nvSpPr>
        <p:spPr/>
        <p:txBody>
          <a:bodyPr/>
          <a:lstStyle/>
          <a:p>
            <a:fld id="{22289C57-55D7-40A4-A101-E74FAC7A092B}" type="slidenum">
              <a:rPr lang="en-US" smtClean="0"/>
              <a:t>16</a:t>
            </a:fld>
            <a:endParaRPr lang="en-US" dirty="0"/>
          </a:p>
        </p:txBody>
      </p:sp>
    </p:spTree>
    <p:extLst>
      <p:ext uri="{BB962C8B-B14F-4D97-AF65-F5344CB8AC3E}">
        <p14:creationId xmlns:p14="http://schemas.microsoft.com/office/powerpoint/2010/main" val="9744220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17</a:t>
            </a:fld>
            <a:endParaRPr lang="en-US" dirty="0"/>
          </a:p>
        </p:txBody>
      </p:sp>
    </p:spTree>
    <p:extLst>
      <p:ext uri="{BB962C8B-B14F-4D97-AF65-F5344CB8AC3E}">
        <p14:creationId xmlns:p14="http://schemas.microsoft.com/office/powerpoint/2010/main" val="13067539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18</a:t>
            </a:fld>
            <a:endParaRPr lang="en-US" dirty="0"/>
          </a:p>
        </p:txBody>
      </p:sp>
    </p:spTree>
    <p:extLst>
      <p:ext uri="{BB962C8B-B14F-4D97-AF65-F5344CB8AC3E}">
        <p14:creationId xmlns:p14="http://schemas.microsoft.com/office/powerpoint/2010/main" val="7433022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20</a:t>
            </a:fld>
            <a:endParaRPr lang="en-US" dirty="0"/>
          </a:p>
        </p:txBody>
      </p:sp>
    </p:spTree>
    <p:extLst>
      <p:ext uri="{BB962C8B-B14F-4D97-AF65-F5344CB8AC3E}">
        <p14:creationId xmlns:p14="http://schemas.microsoft.com/office/powerpoint/2010/main" val="702683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2</a:t>
            </a:fld>
            <a:endParaRPr lang="en-US" dirty="0"/>
          </a:p>
        </p:txBody>
      </p:sp>
    </p:spTree>
    <p:extLst>
      <p:ext uri="{BB962C8B-B14F-4D97-AF65-F5344CB8AC3E}">
        <p14:creationId xmlns:p14="http://schemas.microsoft.com/office/powerpoint/2010/main" val="4040438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3</a:t>
            </a:fld>
            <a:endParaRPr lang="en-US" dirty="0"/>
          </a:p>
        </p:txBody>
      </p:sp>
    </p:spTree>
    <p:extLst>
      <p:ext uri="{BB962C8B-B14F-4D97-AF65-F5344CB8AC3E}">
        <p14:creationId xmlns:p14="http://schemas.microsoft.com/office/powerpoint/2010/main" val="2090324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4</a:t>
            </a:fld>
            <a:endParaRPr lang="en-US" dirty="0"/>
          </a:p>
        </p:txBody>
      </p:sp>
    </p:spTree>
    <p:extLst>
      <p:ext uri="{BB962C8B-B14F-4D97-AF65-F5344CB8AC3E}">
        <p14:creationId xmlns:p14="http://schemas.microsoft.com/office/powerpoint/2010/main" val="2182522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5</a:t>
            </a:fld>
            <a:endParaRPr lang="en-US" dirty="0"/>
          </a:p>
        </p:txBody>
      </p:sp>
    </p:spTree>
    <p:extLst>
      <p:ext uri="{BB962C8B-B14F-4D97-AF65-F5344CB8AC3E}">
        <p14:creationId xmlns:p14="http://schemas.microsoft.com/office/powerpoint/2010/main" val="3551919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6</a:t>
            </a:fld>
            <a:endParaRPr lang="en-US" dirty="0"/>
          </a:p>
        </p:txBody>
      </p:sp>
    </p:spTree>
    <p:extLst>
      <p:ext uri="{BB962C8B-B14F-4D97-AF65-F5344CB8AC3E}">
        <p14:creationId xmlns:p14="http://schemas.microsoft.com/office/powerpoint/2010/main" val="5754654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7</a:t>
            </a:fld>
            <a:endParaRPr lang="en-US" dirty="0"/>
          </a:p>
        </p:txBody>
      </p:sp>
    </p:spTree>
    <p:extLst>
      <p:ext uri="{BB962C8B-B14F-4D97-AF65-F5344CB8AC3E}">
        <p14:creationId xmlns:p14="http://schemas.microsoft.com/office/powerpoint/2010/main" val="336410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8</a:t>
            </a:fld>
            <a:endParaRPr lang="en-US" dirty="0"/>
          </a:p>
        </p:txBody>
      </p:sp>
    </p:spTree>
    <p:extLst>
      <p:ext uri="{BB962C8B-B14F-4D97-AF65-F5344CB8AC3E}">
        <p14:creationId xmlns:p14="http://schemas.microsoft.com/office/powerpoint/2010/main" val="1501294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9</a:t>
            </a:fld>
            <a:endParaRPr lang="en-US" dirty="0"/>
          </a:p>
        </p:txBody>
      </p:sp>
    </p:spTree>
    <p:extLst>
      <p:ext uri="{BB962C8B-B14F-4D97-AF65-F5344CB8AC3E}">
        <p14:creationId xmlns:p14="http://schemas.microsoft.com/office/powerpoint/2010/main" val="10238653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41918" y="3329790"/>
            <a:ext cx="4941771" cy="3200400"/>
          </a:xfrm>
        </p:spPr>
        <p:txBody>
          <a:bodyPr anchor="ctr">
            <a:noAutofit/>
          </a:bodyPr>
          <a:lstStyle>
            <a:lvl1pPr algn="l">
              <a:defRPr sz="3600" spc="150" baseline="0"/>
            </a:lvl1pPr>
          </a:lstStyle>
          <a:p>
            <a:r>
              <a:rPr lang="en-US" dirty="0"/>
              <a:t>CLICK TO add title</a:t>
            </a:r>
          </a:p>
        </p:txBody>
      </p:sp>
      <p:pic>
        <p:nvPicPr>
          <p:cNvPr id="8" name="Graphic 7">
            <a:extLst>
              <a:ext uri="{FF2B5EF4-FFF2-40B4-BE49-F238E27FC236}">
                <a16:creationId xmlns:a16="http://schemas.microsoft.com/office/drawing/2014/main" id="{A04F1E16-9A84-4D0E-9706-79C396AF6AE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l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a:xfrm>
            <a:off x="838201" y="895350"/>
            <a:ext cx="3247662" cy="1917700"/>
          </a:xfrm>
        </p:spPr>
        <p:txBody>
          <a:bodyPr>
            <a:normAutofit/>
          </a:bodyPr>
          <a:lstStyle>
            <a:lvl1pPr algn="l">
              <a:defRPr lang="en-US" sz="2400" kern="1200" spc="150" baseline="0" dirty="0">
                <a:solidFill>
                  <a:schemeClr val="tx1"/>
                </a:solidFill>
                <a:latin typeface="+mj-lt"/>
                <a:ea typeface="+mj-ea"/>
                <a:cs typeface="+mj-cs"/>
              </a:defRPr>
            </a:lvl1pPr>
          </a:lstStyle>
          <a:p>
            <a:r>
              <a:rPr lang="en-US" dirty="0"/>
              <a:t>CLICK TO add title</a:t>
            </a:r>
          </a:p>
        </p:txBody>
      </p:sp>
      <p:sp>
        <p:nvSpPr>
          <p:cNvPr id="3" name="Content Placeholder 3">
            <a:extLst>
              <a:ext uri="{FF2B5EF4-FFF2-40B4-BE49-F238E27FC236}">
                <a16:creationId xmlns:a16="http://schemas.microsoft.com/office/drawing/2014/main" id="{A14C3057-3BCC-F9A2-98D8-17DDB36F1823}"/>
              </a:ext>
            </a:extLst>
          </p:cNvPr>
          <p:cNvSpPr>
            <a:spLocks noGrp="1"/>
          </p:cNvSpPr>
          <p:nvPr>
            <p:ph sz="half" idx="16" hasCustomPrompt="1"/>
          </p:nvPr>
        </p:nvSpPr>
        <p:spPr>
          <a:xfrm>
            <a:off x="838200" y="2813049"/>
            <a:ext cx="3247662" cy="3238499"/>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4216396" y="895927"/>
            <a:ext cx="7137404" cy="5115889"/>
          </a:xfrm>
        </p:spPr>
        <p:txBody>
          <a:bodyPr>
            <a:normAutofit/>
          </a:bodyPr>
          <a:lstStyle>
            <a:lvl1pPr marL="0" indent="0" algn="ctr">
              <a:buNone/>
              <a:defRPr sz="2000"/>
            </a:lvl1pPr>
          </a:lstStyle>
          <a:p>
            <a:r>
              <a:rPr lang="en-US"/>
              <a:t>Click icon to add table</a:t>
            </a:r>
            <a:endParaRPr lang="en-US" dirty="0"/>
          </a:p>
        </p:txBody>
      </p:sp>
      <p:sp>
        <p:nvSpPr>
          <p:cNvPr id="10" name="Footer Placeholder 4">
            <a:extLst>
              <a:ext uri="{FF2B5EF4-FFF2-40B4-BE49-F238E27FC236}">
                <a16:creationId xmlns:a16="http://schemas.microsoft.com/office/drawing/2014/main" id="{5F91997C-538B-C8B9-14D7-31A1932F69C3}"/>
              </a:ext>
            </a:extLst>
          </p:cNvPr>
          <p:cNvSpPr>
            <a:spLocks noGrp="1"/>
          </p:cNvSpPr>
          <p:nvPr>
            <p:ph type="ftr" sz="quarter" idx="11"/>
          </p:nvPr>
        </p:nvSpPr>
        <p:spPr>
          <a:xfrm>
            <a:off x="731615" y="6356349"/>
            <a:ext cx="3819228" cy="365125"/>
          </a:xfrm>
        </p:spPr>
        <p:txBody>
          <a:bodyPr/>
          <a:lstStyle>
            <a:lvl1pPr algn="l">
              <a:defRPr sz="900"/>
            </a:lvl1pPr>
          </a:lstStyle>
          <a:p>
            <a:r>
              <a:rPr lang="en-US" dirty="0"/>
              <a:t>PRESENTATION TITLE</a:t>
            </a:r>
          </a:p>
        </p:txBody>
      </p:sp>
      <p:sp>
        <p:nvSpPr>
          <p:cNvPr id="11" name="Slide Number Placeholder 5">
            <a:extLst>
              <a:ext uri="{FF2B5EF4-FFF2-40B4-BE49-F238E27FC236}">
                <a16:creationId xmlns:a16="http://schemas.microsoft.com/office/drawing/2014/main" id="{1F777EF4-982E-9337-7E82-31DC723C1273}"/>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grpSp>
        <p:nvGrpSpPr>
          <p:cNvPr id="14" name="Group 13">
            <a:extLst>
              <a:ext uri="{FF2B5EF4-FFF2-40B4-BE49-F238E27FC236}">
                <a16:creationId xmlns:a16="http://schemas.microsoft.com/office/drawing/2014/main" id="{E34303BA-AFB6-0E22-486F-785994E3B7B1}"/>
              </a:ext>
              <a:ext uri="{C183D7F6-B498-43B3-948B-1728B52AA6E4}">
                <adec:decorative xmlns:adec="http://schemas.microsoft.com/office/drawing/2017/decorative" val="1"/>
              </a:ext>
            </a:extLst>
          </p:cNvPr>
          <p:cNvGrpSpPr/>
          <p:nvPr userDrawn="1"/>
        </p:nvGrpSpPr>
        <p:grpSpPr>
          <a:xfrm>
            <a:off x="0" y="0"/>
            <a:ext cx="2327564" cy="1505528"/>
            <a:chOff x="0" y="0"/>
            <a:chExt cx="2238376" cy="3105150"/>
          </a:xfrm>
        </p:grpSpPr>
        <p:cxnSp>
          <p:nvCxnSpPr>
            <p:cNvPr id="15" name="Straight Connector 14">
              <a:extLst>
                <a:ext uri="{FF2B5EF4-FFF2-40B4-BE49-F238E27FC236}">
                  <a16:creationId xmlns:a16="http://schemas.microsoft.com/office/drawing/2014/main" id="{F66E3A08-02EB-7B54-5089-E7A7F19FD725}"/>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14F9BE5-00B2-ADDF-771C-AB098B36C820}"/>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280816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838200" y="337192"/>
            <a:ext cx="5655197" cy="1997867"/>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838200" y="2705177"/>
            <a:ext cx="5733772" cy="448990"/>
          </a:xfrm>
        </p:spPr>
        <p:txBody>
          <a:bodyPr anchor="ctr">
            <a:no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hasCustomPrompt="1"/>
          </p:nvPr>
        </p:nvSpPr>
        <p:spPr>
          <a:xfrm>
            <a:off x="838199" y="3154166"/>
            <a:ext cx="5733773" cy="3032733"/>
          </a:xfrm>
        </p:spPr>
        <p:txBody>
          <a:bodyPr>
            <a:normAutofit/>
          </a:bodyPr>
          <a:lstStyle>
            <a:lvl1pPr marL="285750" indent="-285750">
              <a:lnSpc>
                <a:spcPct val="100000"/>
              </a:lnSpc>
              <a:buFont typeface="Arial" panose="020B0604020202020204" pitchFamily="34" charset="0"/>
              <a:buChar char="•"/>
              <a:defRPr sz="1800" spc="50" baseline="0"/>
            </a:lvl1pPr>
            <a:lvl2pPr marL="742950" indent="-285750">
              <a:lnSpc>
                <a:spcPct val="100000"/>
              </a:lnSpc>
              <a:buFont typeface="Arial" panose="020B0604020202020204" pitchFamily="34" charset="0"/>
              <a:buChar char="•"/>
              <a:defRPr sz="1800" spc="50" baseline="0"/>
            </a:lvl2pPr>
            <a:lvl3pPr marL="1200150" indent="-285750">
              <a:lnSpc>
                <a:spcPct val="100000"/>
              </a:lnSpc>
              <a:buFont typeface="Arial" panose="020B0604020202020204" pitchFamily="34" charset="0"/>
              <a:buChar char="•"/>
              <a:defRPr sz="1800" spc="50" baseline="0"/>
            </a:lvl3pPr>
            <a:lvl4pPr marL="1657350" indent="-285750">
              <a:lnSpc>
                <a:spcPct val="100000"/>
              </a:lnSpc>
              <a:buFont typeface="Arial" panose="020B0604020202020204" pitchFamily="34" charset="0"/>
              <a:buChar char="•"/>
              <a:defRPr sz="1800" spc="50" baseline="0"/>
            </a:lvl4pPr>
            <a:lvl5pPr marL="2114550" indent="-285750">
              <a:lnSpc>
                <a:spcPct val="100000"/>
              </a:lnSpc>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887108" y="2705177"/>
            <a:ext cx="3943627" cy="448989"/>
          </a:xfrm>
        </p:spPr>
        <p:txBody>
          <a:bodyPr anchor="ctr">
            <a:no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7" name="Content Placeholder 3">
            <a:extLst>
              <a:ext uri="{FF2B5EF4-FFF2-40B4-BE49-F238E27FC236}">
                <a16:creationId xmlns:a16="http://schemas.microsoft.com/office/drawing/2014/main" id="{0120DFF5-B64A-9744-4500-1D7BBA19BF1C}"/>
              </a:ext>
            </a:extLst>
          </p:cNvPr>
          <p:cNvSpPr>
            <a:spLocks noGrp="1"/>
          </p:cNvSpPr>
          <p:nvPr>
            <p:ph sz="half" idx="14" hasCustomPrompt="1"/>
          </p:nvPr>
        </p:nvSpPr>
        <p:spPr>
          <a:xfrm>
            <a:off x="7887107" y="3164867"/>
            <a:ext cx="3943627" cy="3032733"/>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a:xfrm>
            <a:off x="843986" y="6356350"/>
            <a:ext cx="4114800" cy="365125"/>
          </a:xfrm>
        </p:spPr>
        <p:txBody>
          <a:bodyPr/>
          <a:lstStyle>
            <a:lvl1pPr algn="l">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3" name="Graphic 12">
            <a:extLst>
              <a:ext uri="{FF2B5EF4-FFF2-40B4-BE49-F238E27FC236}">
                <a16:creationId xmlns:a16="http://schemas.microsoft.com/office/drawing/2014/main" id="{E0588715-35AD-8BE1-A5FC-E28BDD3854A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8645" t="319" r="28732" b="73496"/>
          <a:stretch/>
        </p:blipFill>
        <p:spPr>
          <a:xfrm rot="10800000" flipH="1">
            <a:off x="6308436" y="-11"/>
            <a:ext cx="5883564" cy="236642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2">
    <p:bg>
      <p:bgRef idx="1001">
        <a:schemeClr val="bg1"/>
      </p:bgRef>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44E9C70-0200-3C21-7766-CB9EA5FBFA88}"/>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1" name="Straight Connector 10">
              <a:extLst>
                <a:ext uri="{FF2B5EF4-FFF2-40B4-BE49-F238E27FC236}">
                  <a16:creationId xmlns:a16="http://schemas.microsoft.com/office/drawing/2014/main" id="{1D5E4B16-2071-DEE9-BE53-F35AFBEFCA57}"/>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CB2B071-0355-D550-18A8-9D515CA1698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a:xfrm>
            <a:off x="838200" y="353550"/>
            <a:ext cx="10515600" cy="1325563"/>
          </a:xfrm>
        </p:spPr>
        <p:txBody>
          <a:bodyPr anchor="b">
            <a:normAutofit/>
          </a:bodyPr>
          <a:lstStyle>
            <a:lvl1pPr algn="ctr">
              <a:defRPr lang="en-US" sz="2800" kern="1200" spc="150" baseline="0" dirty="0">
                <a:solidFill>
                  <a:schemeClr val="tx1"/>
                </a:solidFill>
                <a:latin typeface="+mj-lt"/>
                <a:ea typeface="+mj-ea"/>
                <a:cs typeface="+mj-cs"/>
              </a:defRPr>
            </a:lvl1pPr>
          </a:lstStyle>
          <a:p>
            <a:r>
              <a:rPr lang="en-US" dirty="0"/>
              <a:t>CLICK TO add title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570963"/>
          </a:xfrm>
        </p:spPr>
        <p:txBody>
          <a:bodyPr>
            <a:normAutofit/>
          </a:bodyPr>
          <a:lstStyle>
            <a:lvl1pPr marL="0" indent="0" algn="ctr">
              <a:buNone/>
              <a:defRPr sz="2000"/>
            </a:lvl1pPr>
          </a:lstStyle>
          <a:p>
            <a:r>
              <a:rPr lang="en-US"/>
              <a:t>Click icon to add table</a:t>
            </a:r>
            <a:endParaRPr lang="en-US" dirty="0"/>
          </a:p>
        </p:txBody>
      </p:sp>
      <p:sp>
        <p:nvSpPr>
          <p:cNvPr id="6" name="Footer Placeholder 4">
            <a:extLst>
              <a:ext uri="{FF2B5EF4-FFF2-40B4-BE49-F238E27FC236}">
                <a16:creationId xmlns:a16="http://schemas.microsoft.com/office/drawing/2014/main" id="{BFB554B2-4C33-2975-9F27-94B8AE71DF13}"/>
              </a:ext>
            </a:extLst>
          </p:cNvPr>
          <p:cNvSpPr>
            <a:spLocks noGrp="1"/>
          </p:cNvSpPr>
          <p:nvPr>
            <p:ph type="ftr" sz="quarter" idx="11"/>
          </p:nvPr>
        </p:nvSpPr>
        <p:spPr>
          <a:xfrm>
            <a:off x="838200" y="6356349"/>
            <a:ext cx="3819228" cy="365125"/>
          </a:xfrm>
        </p:spPr>
        <p:txBody>
          <a:bodyPr/>
          <a:lstStyle>
            <a:lvl1pPr algn="l">
              <a:defRPr sz="900"/>
            </a:lvl1pPr>
          </a:lstStyle>
          <a:p>
            <a:r>
              <a:rPr lang="en-US" dirty="0"/>
              <a:t>PRESENTATION TITLE</a:t>
            </a:r>
          </a:p>
        </p:txBody>
      </p:sp>
      <p:sp>
        <p:nvSpPr>
          <p:cNvPr id="7" name="Slide Number Placeholder 5">
            <a:extLst>
              <a:ext uri="{FF2B5EF4-FFF2-40B4-BE49-F238E27FC236}">
                <a16:creationId xmlns:a16="http://schemas.microsoft.com/office/drawing/2014/main" id="{503C6776-E983-2BA3-1054-75996FE0FD22}"/>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hasCustomPrompt="1"/>
          </p:nvPr>
        </p:nvSpPr>
        <p:spPr>
          <a:xfrm>
            <a:off x="4267200" y="3238103"/>
            <a:ext cx="4179570" cy="2850181"/>
          </a:xfrm>
        </p:spPr>
        <p:txBody>
          <a:bodyPr>
            <a:normAutofit/>
          </a:bodyPr>
          <a:lstStyle>
            <a:lvl1pPr marL="0" indent="0" algn="l">
              <a:lnSpc>
                <a:spcPct val="150000"/>
              </a:lnSpc>
              <a:buNone/>
              <a:defRPr sz="18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pic>
        <p:nvPicPr>
          <p:cNvPr id="6" name="Graphic 5">
            <a:extLst>
              <a:ext uri="{FF2B5EF4-FFF2-40B4-BE49-F238E27FC236}">
                <a16:creationId xmlns:a16="http://schemas.microsoft.com/office/drawing/2014/main" id="{ED3361C9-310A-4255-A94E-B77588962DA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4267200" y="6356350"/>
            <a:ext cx="4179570" cy="365125"/>
          </a:xfrm>
        </p:spPr>
        <p:txBody>
          <a:bodyPr/>
          <a:lstStyle>
            <a:lvl1pPr algn="l">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4229100" y="0"/>
            <a:ext cx="7962901"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dirty="0"/>
              <a:t>CLICK TO add title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hasCustomPrompt="1"/>
          </p:nvPr>
        </p:nvSpPr>
        <p:spPr>
          <a:xfrm>
            <a:off x="1333500" y="2674013"/>
            <a:ext cx="2895600" cy="3269589"/>
          </a:xfrm>
        </p:spPr>
        <p:txBody>
          <a:bodyPr>
            <a:normAutofit/>
          </a:bodyPr>
          <a:lstStyle>
            <a:lvl1pPr marL="0" indent="0">
              <a:lnSpc>
                <a:spcPct val="140000"/>
              </a:lnSpc>
              <a:spcBef>
                <a:spcPts val="1000"/>
              </a:spcBef>
              <a:buNone/>
              <a:defRPr sz="1800">
                <a:solidFill>
                  <a:schemeClr val="bg1"/>
                </a:solidFill>
              </a:defRPr>
            </a:lvl1pPr>
            <a:lvl2pPr marL="457200" indent="0">
              <a:lnSpc>
                <a:spcPct val="140000"/>
              </a:lnSpc>
              <a:spcBef>
                <a:spcPts val="1000"/>
              </a:spcBef>
              <a:buNone/>
              <a:defRPr sz="1800">
                <a:solidFill>
                  <a:schemeClr val="bg1"/>
                </a:solidFill>
              </a:defRPr>
            </a:lvl2pPr>
            <a:lvl3pPr marL="914400" indent="0">
              <a:lnSpc>
                <a:spcPct val="140000"/>
              </a:lnSpc>
              <a:spcBef>
                <a:spcPts val="1000"/>
              </a:spcBef>
              <a:buNone/>
              <a:defRPr sz="1800">
                <a:solidFill>
                  <a:schemeClr val="bg1"/>
                </a:solidFill>
              </a:defRPr>
            </a:lvl3pPr>
            <a:lvl4pPr marL="1371600" indent="0">
              <a:lnSpc>
                <a:spcPct val="140000"/>
              </a:lnSpc>
              <a:spcBef>
                <a:spcPts val="1000"/>
              </a:spcBef>
              <a:buNone/>
              <a:defRPr sz="1800">
                <a:solidFill>
                  <a:schemeClr val="bg1"/>
                </a:solidFill>
              </a:defRPr>
            </a:lvl4pPr>
            <a:lvl5pPr marL="1828800" indent="0">
              <a:lnSpc>
                <a:spcPct val="140000"/>
              </a:lnSpc>
              <a:spcBef>
                <a:spcPts val="1000"/>
              </a:spcBef>
              <a:buNone/>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1333500" y="6356349"/>
            <a:ext cx="3819228" cy="365125"/>
          </a:xfrm>
        </p:spPr>
        <p:txBody>
          <a:bodyPr/>
          <a:lstStyle>
            <a:lvl1pPr algn="l">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1">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87018"/>
            <a:ext cx="4179570" cy="3377354"/>
          </a:xfrm>
        </p:spPr>
        <p:txBody>
          <a:bodyPr anchor="b">
            <a:noAutofit/>
          </a:bodyPr>
          <a:lstStyle>
            <a:lvl1pPr algn="l">
              <a:defRPr sz="3600" spc="150" baseline="0">
                <a:solidFill>
                  <a:schemeClr val="tx1"/>
                </a:solidFill>
              </a:defRPr>
            </a:lvl1pPr>
          </a:lstStyle>
          <a:p>
            <a:r>
              <a:rPr lang="en-US" dirty="0"/>
              <a:t>CLICK TO add title</a:t>
            </a:r>
          </a:p>
        </p:txBody>
      </p:sp>
      <p:grpSp>
        <p:nvGrpSpPr>
          <p:cNvPr id="4" name="Group 3">
            <a:extLst>
              <a:ext uri="{FF2B5EF4-FFF2-40B4-BE49-F238E27FC236}">
                <a16:creationId xmlns:a16="http://schemas.microsoft.com/office/drawing/2014/main" id="{4A96E214-6A61-C8A7-B1DB-C8C260C13441}"/>
              </a:ext>
              <a:ext uri="{C183D7F6-B498-43B3-948B-1728B52AA6E4}">
                <adec:decorative xmlns:adec="http://schemas.microsoft.com/office/drawing/2017/decorative" val="1"/>
              </a:ext>
            </a:extLst>
          </p:cNvPr>
          <p:cNvGrpSpPr/>
          <p:nvPr userDrawn="1"/>
        </p:nvGrpSpPr>
        <p:grpSpPr>
          <a:xfrm>
            <a:off x="0" y="0"/>
            <a:ext cx="6557818" cy="6858000"/>
            <a:chOff x="0" y="0"/>
            <a:chExt cx="4762501" cy="5186363"/>
          </a:xfrm>
        </p:grpSpPr>
        <p:cxnSp>
          <p:nvCxnSpPr>
            <p:cNvPr id="5" name="Straight Connector 4">
              <a:extLst>
                <a:ext uri="{FF2B5EF4-FFF2-40B4-BE49-F238E27FC236}">
                  <a16:creationId xmlns:a16="http://schemas.microsoft.com/office/drawing/2014/main" id="{A18BC1BC-99D6-D9F4-19F9-AAE722E2AE61}"/>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816F797-248B-2C75-29B9-DB65A809D47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82501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87680"/>
            <a:ext cx="4179570" cy="3376691"/>
          </a:xfrm>
        </p:spPr>
        <p:txBody>
          <a:bodyPr anchor="b">
            <a:noAutofit/>
          </a:bodyPr>
          <a:lstStyle>
            <a:lvl1pPr algn="l">
              <a:defRPr sz="3600" spc="150" baseline="0">
                <a:solidFill>
                  <a:schemeClr val="bg1"/>
                </a:solidFill>
              </a:defRPr>
            </a:lvl1pPr>
          </a:lstStyle>
          <a:p>
            <a:r>
              <a:rPr lang="en-US" dirty="0"/>
              <a:t>CLICK TO add title</a:t>
            </a:r>
          </a:p>
        </p:txBody>
      </p:sp>
      <p:cxnSp>
        <p:nvCxnSpPr>
          <p:cNvPr id="7" name="Straight Connector 6">
            <a:extLst>
              <a:ext uri="{FF2B5EF4-FFF2-40B4-BE49-F238E27FC236}">
                <a16:creationId xmlns:a16="http://schemas.microsoft.com/office/drawing/2014/main" id="{5D8E94DD-0F7B-3F92-58EA-5F06D557BF40}"/>
              </a:ext>
              <a:ext uri="{C183D7F6-B498-43B3-948B-1728B52AA6E4}">
                <adec:decorative xmlns:adec="http://schemas.microsoft.com/office/drawing/2017/decorative" val="1"/>
              </a:ext>
            </a:extLst>
          </p:cNvPr>
          <p:cNvCxnSpPr>
            <a:cxnSpLocks/>
          </p:cNvCxnSpPr>
          <p:nvPr userDrawn="1"/>
        </p:nvCxnSpPr>
        <p:spPr>
          <a:xfrm>
            <a:off x="3990667" y="0"/>
            <a:ext cx="1126278" cy="25122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Picture Placeholder 8">
            <a:extLst>
              <a:ext uri="{FF2B5EF4-FFF2-40B4-BE49-F238E27FC236}">
                <a16:creationId xmlns:a16="http://schemas.microsoft.com/office/drawing/2014/main" id="{419F5397-34DB-BC88-ADF5-AA470A06FE50}"/>
              </a:ext>
            </a:extLst>
          </p:cNvPr>
          <p:cNvSpPr>
            <a:spLocks noGrp="1"/>
          </p:cNvSpPr>
          <p:nvPr>
            <p:ph type="pic" sz="quarter" idx="10"/>
          </p:nvPr>
        </p:nvSpPr>
        <p:spPr>
          <a:xfrm>
            <a:off x="0" y="-5080"/>
            <a:ext cx="6576291" cy="6872605"/>
          </a:xfrm>
          <a:custGeom>
            <a:avLst/>
            <a:gdLst>
              <a:gd name="connsiteX0" fmla="*/ 0 w 6576291"/>
              <a:gd name="connsiteY0" fmla="*/ 0 h 6867525"/>
              <a:gd name="connsiteX1" fmla="*/ 6576291 w 6576291"/>
              <a:gd name="connsiteY1" fmla="*/ 0 h 6867525"/>
              <a:gd name="connsiteX2" fmla="*/ 6576291 w 6576291"/>
              <a:gd name="connsiteY2" fmla="*/ 6867525 h 6867525"/>
              <a:gd name="connsiteX3" fmla="*/ 0 w 6576291"/>
              <a:gd name="connsiteY3" fmla="*/ 6867525 h 6867525"/>
              <a:gd name="connsiteX4" fmla="*/ 0 w 6576291"/>
              <a:gd name="connsiteY4" fmla="*/ 0 h 6867525"/>
              <a:gd name="connsiteX0" fmla="*/ 0 w 6576291"/>
              <a:gd name="connsiteY0" fmla="*/ 5080 h 6872605"/>
              <a:gd name="connsiteX1" fmla="*/ 3604491 w 6576291"/>
              <a:gd name="connsiteY1" fmla="*/ 0 h 6872605"/>
              <a:gd name="connsiteX2" fmla="*/ 6576291 w 6576291"/>
              <a:gd name="connsiteY2" fmla="*/ 6872605 h 6872605"/>
              <a:gd name="connsiteX3" fmla="*/ 0 w 6576291"/>
              <a:gd name="connsiteY3" fmla="*/ 6872605 h 6872605"/>
              <a:gd name="connsiteX4" fmla="*/ 0 w 6576291"/>
              <a:gd name="connsiteY4" fmla="*/ 5080 h 6872605"/>
              <a:gd name="connsiteX0" fmla="*/ 0 w 6576291"/>
              <a:gd name="connsiteY0" fmla="*/ 0 h 6867525"/>
              <a:gd name="connsiteX1" fmla="*/ 3624811 w 6576291"/>
              <a:gd name="connsiteY1" fmla="*/ 10160 h 6867525"/>
              <a:gd name="connsiteX2" fmla="*/ 6576291 w 6576291"/>
              <a:gd name="connsiteY2" fmla="*/ 6867525 h 6867525"/>
              <a:gd name="connsiteX3" fmla="*/ 0 w 6576291"/>
              <a:gd name="connsiteY3" fmla="*/ 6867525 h 6867525"/>
              <a:gd name="connsiteX4" fmla="*/ 0 w 6576291"/>
              <a:gd name="connsiteY4" fmla="*/ 0 h 6867525"/>
              <a:gd name="connsiteX0" fmla="*/ 0 w 6576291"/>
              <a:gd name="connsiteY0" fmla="*/ 5080 h 6872605"/>
              <a:gd name="connsiteX1" fmla="*/ 3629891 w 6576291"/>
              <a:gd name="connsiteY1" fmla="*/ 0 h 6872605"/>
              <a:gd name="connsiteX2" fmla="*/ 6576291 w 6576291"/>
              <a:gd name="connsiteY2" fmla="*/ 6872605 h 6872605"/>
              <a:gd name="connsiteX3" fmla="*/ 0 w 6576291"/>
              <a:gd name="connsiteY3" fmla="*/ 6872605 h 6872605"/>
              <a:gd name="connsiteX4" fmla="*/ 0 w 6576291"/>
              <a:gd name="connsiteY4" fmla="*/ 5080 h 6872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6291" h="6872605">
                <a:moveTo>
                  <a:pt x="0" y="5080"/>
                </a:moveTo>
                <a:lnTo>
                  <a:pt x="3629891" y="0"/>
                </a:lnTo>
                <a:lnTo>
                  <a:pt x="6576291" y="6872605"/>
                </a:lnTo>
                <a:lnTo>
                  <a:pt x="0" y="6872605"/>
                </a:lnTo>
                <a:lnTo>
                  <a:pt x="0" y="5080"/>
                </a:lnTo>
                <a:close/>
              </a:path>
            </a:pathLst>
          </a:custGeom>
        </p:spPr>
        <p:txBody>
          <a:bodyPr lIns="182880" tIns="182880" bIns="91440">
            <a:normAutofit/>
          </a:bodyPr>
          <a:lstStyle>
            <a:lvl1pPr marL="0" indent="0">
              <a:buNone/>
              <a:defRPr sz="20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3754018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22318" y="268360"/>
            <a:ext cx="7288282" cy="2121177"/>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Content Placeholder 3">
            <a:extLst>
              <a:ext uri="{FF2B5EF4-FFF2-40B4-BE49-F238E27FC236}">
                <a16:creationId xmlns:a16="http://schemas.microsoft.com/office/drawing/2014/main" id="{EAC9D25F-5B3D-F5B2-5D02-C6BC6AA8987B}"/>
              </a:ext>
            </a:extLst>
          </p:cNvPr>
          <p:cNvSpPr>
            <a:spLocks noGrp="1"/>
          </p:cNvSpPr>
          <p:nvPr>
            <p:ph sz="half" idx="2" hasCustomPrompt="1"/>
          </p:nvPr>
        </p:nvSpPr>
        <p:spPr>
          <a:xfrm>
            <a:off x="1322388" y="2763078"/>
            <a:ext cx="7288212" cy="3407051"/>
          </a:xfrm>
        </p:spPr>
        <p:txBody>
          <a:bodyPr>
            <a:normAutofit/>
          </a:bodyPr>
          <a:lstStyle>
            <a:lvl1pPr marL="0" indent="0">
              <a:lnSpc>
                <a:spcPct val="100000"/>
              </a:lnSpc>
              <a:buFont typeface="Arial" panose="020B0604020202020204" pitchFamily="34" charset="0"/>
              <a:buNone/>
              <a:defRPr sz="1800" b="1"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9" name="Group 8">
            <a:extLst>
              <a:ext uri="{FF2B5EF4-FFF2-40B4-BE49-F238E27FC236}">
                <a16:creationId xmlns:a16="http://schemas.microsoft.com/office/drawing/2014/main" id="{18E16CF1-2502-F2F0-2C27-2DD7979033E2}"/>
              </a:ext>
              <a:ext uri="{C183D7F6-B498-43B3-948B-1728B52AA6E4}">
                <adec:decorative xmlns:adec="http://schemas.microsoft.com/office/drawing/2017/decorative" val="1"/>
              </a:ext>
            </a:extLst>
          </p:cNvPr>
          <p:cNvGrpSpPr/>
          <p:nvPr userDrawn="1"/>
        </p:nvGrpSpPr>
        <p:grpSpPr>
          <a:xfrm>
            <a:off x="9096374" y="-25401"/>
            <a:ext cx="3095625" cy="6883401"/>
            <a:chOff x="9096375" y="-25401"/>
            <a:chExt cx="3095625" cy="6883401"/>
          </a:xfrm>
        </p:grpSpPr>
        <p:cxnSp>
          <p:nvCxnSpPr>
            <p:cNvPr id="10" name="Straight Connector 9">
              <a:extLst>
                <a:ext uri="{FF2B5EF4-FFF2-40B4-BE49-F238E27FC236}">
                  <a16:creationId xmlns:a16="http://schemas.microsoft.com/office/drawing/2014/main" id="{6322A6FB-333C-65AE-23D8-08BCEA174D43}"/>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2BB247-4598-A983-DEBF-6F042C1DB0BC}"/>
                </a:ext>
              </a:extLst>
            </p:cNvPr>
            <p:cNvCxnSpPr>
              <a:cxnSpLocks/>
            </p:cNvCxnSpPr>
            <p:nvPr userDrawn="1"/>
          </p:nvCxnSpPr>
          <p:spPr>
            <a:xfrm flipH="1">
              <a:off x="9381744" y="-25401"/>
              <a:ext cx="2810256" cy="688340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2" name="Straight Connector 11">
            <a:extLst>
              <a:ext uri="{FF2B5EF4-FFF2-40B4-BE49-F238E27FC236}">
                <a16:creationId xmlns:a16="http://schemas.microsoft.com/office/drawing/2014/main" id="{34E84FEE-D475-A71D-7996-5925602ECF9A}"/>
              </a:ext>
              <a:ext uri="{C183D7F6-B498-43B3-948B-1728B52AA6E4}">
                <adec:decorative xmlns:adec="http://schemas.microsoft.com/office/drawing/2017/decorative" val="1"/>
              </a:ext>
            </a:extLst>
          </p:cNvPr>
          <p:cNvCxnSpPr>
            <a:cxnSpLocks/>
          </p:cNvCxnSpPr>
          <p:nvPr userDrawn="1"/>
        </p:nvCxnSpPr>
        <p:spPr>
          <a:xfrm rot="10800000" flipH="1">
            <a:off x="-1" y="-25403"/>
            <a:ext cx="1210573" cy="20481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7459776D-4049-CB00-C321-0627C169BC51}"/>
              </a:ext>
            </a:extLst>
          </p:cNvPr>
          <p:cNvSpPr>
            <a:spLocks noGrp="1"/>
          </p:cNvSpPr>
          <p:nvPr>
            <p:ph type="ftr" sz="quarter" idx="11"/>
          </p:nvPr>
        </p:nvSpPr>
        <p:spPr>
          <a:xfrm>
            <a:off x="1333500" y="6356349"/>
            <a:ext cx="3819228" cy="365125"/>
          </a:xfrm>
        </p:spPr>
        <p:txBody>
          <a:bodyPr/>
          <a:lstStyle>
            <a:lvl1pPr algn="l">
              <a:defRPr sz="900"/>
            </a:lvl1pPr>
          </a:lstStyle>
          <a:p>
            <a:r>
              <a:rPr lang="en-US" dirty="0"/>
              <a:t>PRESENTATION TITLE</a:t>
            </a:r>
          </a:p>
        </p:txBody>
      </p:sp>
      <p:sp>
        <p:nvSpPr>
          <p:cNvPr id="16" name="Slide Number Placeholder 5">
            <a:extLst>
              <a:ext uri="{FF2B5EF4-FFF2-40B4-BE49-F238E27FC236}">
                <a16:creationId xmlns:a16="http://schemas.microsoft.com/office/drawing/2014/main" id="{EDE114AF-34C6-A062-7340-858BC27DA264}"/>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4249735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Break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06400"/>
            <a:ext cx="4179570" cy="3457971"/>
          </a:xfrm>
        </p:spPr>
        <p:txBody>
          <a:bodyPr anchor="b">
            <a:noAutofit/>
          </a:bodyPr>
          <a:lstStyle>
            <a:lvl1pPr algn="l">
              <a:defRPr sz="3600" spc="150" baseline="0">
                <a:solidFill>
                  <a:schemeClr val="bg1"/>
                </a:solidFill>
              </a:defRPr>
            </a:lvl1pPr>
          </a:lstStyle>
          <a:p>
            <a:r>
              <a:rPr lang="en-US" dirty="0"/>
              <a:t>CLICK TO add title</a:t>
            </a:r>
          </a:p>
        </p:txBody>
      </p:sp>
      <p:pic>
        <p:nvPicPr>
          <p:cNvPr id="4" name="Graphic 3">
            <a:extLst>
              <a:ext uri="{FF2B5EF4-FFF2-40B4-BE49-F238E27FC236}">
                <a16:creationId xmlns:a16="http://schemas.microsoft.com/office/drawing/2014/main" id="{5E045004-3604-59DC-13E0-7A0B2DF78C4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440329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accent1"/>
        </a:solidFill>
        <a:effectLst/>
      </p:bgPr>
    </p:bg>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955F7B05-9431-1FBA-415D-6CF2DF562B97}"/>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093633" cy="3912394"/>
          </a:xfrm>
          <a:prstGeom prst="rect">
            <a:avLst/>
          </a:prstGeom>
        </p:spPr>
      </p:pic>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568961"/>
            <a:ext cx="8420100" cy="1780860"/>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97255"/>
            <a:ext cx="3924300" cy="464499"/>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7" name="Content Placeholder 3">
            <a:extLst>
              <a:ext uri="{FF2B5EF4-FFF2-40B4-BE49-F238E27FC236}">
                <a16:creationId xmlns:a16="http://schemas.microsoft.com/office/drawing/2014/main" id="{07FF22E3-5928-787E-B062-FA18127D3BD9}"/>
              </a:ext>
            </a:extLst>
          </p:cNvPr>
          <p:cNvSpPr>
            <a:spLocks noGrp="1"/>
          </p:cNvSpPr>
          <p:nvPr>
            <p:ph sz="half" idx="13" hasCustomPrompt="1"/>
          </p:nvPr>
        </p:nvSpPr>
        <p:spPr>
          <a:xfrm>
            <a:off x="2933700" y="3251596"/>
            <a:ext cx="3943627" cy="3234264"/>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97255"/>
            <a:ext cx="3943627" cy="464499"/>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9" name="Content Placeholder 3">
            <a:extLst>
              <a:ext uri="{FF2B5EF4-FFF2-40B4-BE49-F238E27FC236}">
                <a16:creationId xmlns:a16="http://schemas.microsoft.com/office/drawing/2014/main" id="{178E4D0B-96F1-45F3-6B2A-5FA31A37257F}"/>
              </a:ext>
            </a:extLst>
          </p:cNvPr>
          <p:cNvSpPr>
            <a:spLocks noGrp="1"/>
          </p:cNvSpPr>
          <p:nvPr>
            <p:ph sz="half" idx="14" hasCustomPrompt="1"/>
          </p:nvPr>
        </p:nvSpPr>
        <p:spPr>
          <a:xfrm>
            <a:off x="7410173" y="3251595"/>
            <a:ext cx="3943627" cy="3234264"/>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ooter Placeholder 4">
            <a:extLst>
              <a:ext uri="{FF2B5EF4-FFF2-40B4-BE49-F238E27FC236}">
                <a16:creationId xmlns:a16="http://schemas.microsoft.com/office/drawing/2014/main" id="{5F41582C-9AD2-F126-40F3-D43E77D158C8}"/>
              </a:ext>
            </a:extLst>
          </p:cNvPr>
          <p:cNvSpPr>
            <a:spLocks noGrp="1"/>
          </p:cNvSpPr>
          <p:nvPr>
            <p:ph type="ftr" sz="quarter" idx="11"/>
          </p:nvPr>
        </p:nvSpPr>
        <p:spPr>
          <a:xfrm>
            <a:off x="2969260" y="6356349"/>
            <a:ext cx="3819228" cy="365125"/>
          </a:xfrm>
        </p:spPr>
        <p:txBody>
          <a:bodyPr/>
          <a:lstStyle>
            <a:lvl1pPr algn="l">
              <a:defRPr sz="900"/>
            </a:lvl1pPr>
          </a:lstStyle>
          <a:p>
            <a:r>
              <a:rPr lang="en-US" dirty="0"/>
              <a:t>PRESENTATION TITLE</a:t>
            </a:r>
          </a:p>
        </p:txBody>
      </p:sp>
      <p:sp>
        <p:nvSpPr>
          <p:cNvPr id="14" name="Slide Number Placeholder 5">
            <a:extLst>
              <a:ext uri="{FF2B5EF4-FFF2-40B4-BE49-F238E27FC236}">
                <a16:creationId xmlns:a16="http://schemas.microsoft.com/office/drawing/2014/main" id="{341F76B1-7BEF-7A88-1394-1164BFF082E5}"/>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4012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341120" y="558801"/>
            <a:ext cx="9953308" cy="1780860"/>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grpSp>
        <p:nvGrpSpPr>
          <p:cNvPr id="10" name="Group 9">
            <a:extLst>
              <a:ext uri="{FF2B5EF4-FFF2-40B4-BE49-F238E27FC236}">
                <a16:creationId xmlns:a16="http://schemas.microsoft.com/office/drawing/2014/main" id="{6A217F83-0BDB-C70B-29FE-2651DE191533}"/>
              </a:ext>
              <a:ext uri="{C183D7F6-B498-43B3-948B-1728B52AA6E4}">
                <adec:decorative xmlns:adec="http://schemas.microsoft.com/office/drawing/2017/decorative" val="1"/>
              </a:ext>
            </a:extLst>
          </p:cNvPr>
          <p:cNvGrpSpPr/>
          <p:nvPr userDrawn="1"/>
        </p:nvGrpSpPr>
        <p:grpSpPr>
          <a:xfrm>
            <a:off x="4429817" y="0"/>
            <a:ext cx="7762183" cy="2754814"/>
            <a:chOff x="7334250" y="0"/>
            <a:chExt cx="4857750" cy="1724025"/>
          </a:xfrm>
        </p:grpSpPr>
        <p:cxnSp>
          <p:nvCxnSpPr>
            <p:cNvPr id="11" name="Straight Connector 10">
              <a:extLst>
                <a:ext uri="{FF2B5EF4-FFF2-40B4-BE49-F238E27FC236}">
                  <a16:creationId xmlns:a16="http://schemas.microsoft.com/office/drawing/2014/main" id="{E0C62368-3F79-C078-7086-B23D2F5A09F8}"/>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09BDD71-BF2E-BDB0-A625-D8371AEA1CAB}"/>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Text Placeholder 2">
            <a:extLst>
              <a:ext uri="{FF2B5EF4-FFF2-40B4-BE49-F238E27FC236}">
                <a16:creationId xmlns:a16="http://schemas.microsoft.com/office/drawing/2014/main" id="{83354B96-CD25-BE1C-8CA2-3825F820B759}"/>
              </a:ext>
            </a:extLst>
          </p:cNvPr>
          <p:cNvSpPr>
            <a:spLocks noGrp="1"/>
          </p:cNvSpPr>
          <p:nvPr>
            <p:ph type="body" idx="1" hasCustomPrompt="1"/>
          </p:nvPr>
        </p:nvSpPr>
        <p:spPr>
          <a:xfrm>
            <a:off x="1341120" y="2960877"/>
            <a:ext cx="2722880" cy="351284"/>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5" name="Content Placeholder 3">
            <a:extLst>
              <a:ext uri="{FF2B5EF4-FFF2-40B4-BE49-F238E27FC236}">
                <a16:creationId xmlns:a16="http://schemas.microsoft.com/office/drawing/2014/main" id="{CDD81865-54C7-7674-4B2E-041D05C1D146}"/>
              </a:ext>
            </a:extLst>
          </p:cNvPr>
          <p:cNvSpPr>
            <a:spLocks noGrp="1"/>
          </p:cNvSpPr>
          <p:nvPr>
            <p:ph sz="half" idx="15" hasCustomPrompt="1"/>
          </p:nvPr>
        </p:nvSpPr>
        <p:spPr>
          <a:xfrm>
            <a:off x="1341120" y="3392035"/>
            <a:ext cx="2722880" cy="2907164"/>
          </a:xfrm>
        </p:spPr>
        <p:txBody>
          <a:bodyPr tIns="0">
            <a:normAutofit/>
          </a:bodyPr>
          <a:lstStyle>
            <a:lvl1pPr marL="283464" indent="-283464">
              <a:lnSpc>
                <a:spcPct val="100000"/>
              </a:lnSpc>
              <a:buFont typeface="+mj-lt"/>
              <a:buAutoNum type="arabicPeriod"/>
              <a:defRPr sz="1800" b="0" spc="50" baseline="0"/>
            </a:lvl1pPr>
            <a:lvl2pPr marL="566928" indent="-342900">
              <a:lnSpc>
                <a:spcPct val="100000"/>
              </a:lnSpc>
              <a:spcBef>
                <a:spcPts val="1000"/>
              </a:spcBef>
              <a:buFont typeface="+mj-lt"/>
              <a:buAutoNum type="alphaLcPeriod"/>
              <a:defRPr sz="1800" spc="50" baseline="0"/>
            </a:lvl2pPr>
            <a:lvl3pPr marL="850392" indent="-342900">
              <a:lnSpc>
                <a:spcPct val="100000"/>
              </a:lnSpc>
              <a:spcBef>
                <a:spcPts val="1000"/>
              </a:spcBef>
              <a:buFont typeface="+mj-lt"/>
              <a:buAutoNum type="arabicParenR"/>
              <a:defRPr sz="1800" spc="50" baseline="0"/>
            </a:lvl3pPr>
            <a:lvl4pPr marL="1042416" indent="-342900">
              <a:lnSpc>
                <a:spcPct val="100000"/>
              </a:lnSpc>
              <a:spcBef>
                <a:spcPts val="1000"/>
              </a:spcBef>
              <a:buFont typeface="+mj-lt"/>
              <a:buAutoNum type="alphaLcParenR"/>
              <a:defRPr sz="1800" spc="50" baseline="0"/>
            </a:lvl4pPr>
            <a:lvl5pPr marL="1074420" indent="-400050">
              <a:lnSpc>
                <a:spcPct val="100000"/>
              </a:lnSpc>
              <a:spcBef>
                <a:spcPts val="1000"/>
              </a:spcBef>
              <a:buFont typeface="+mj-lt"/>
              <a:buAutoNum type="romanLcPeriod"/>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7" name="Text Placeholder 2">
            <a:extLst>
              <a:ext uri="{FF2B5EF4-FFF2-40B4-BE49-F238E27FC236}">
                <a16:creationId xmlns:a16="http://schemas.microsoft.com/office/drawing/2014/main" id="{6F39BA57-7F1C-623F-BC7F-B689C5AC33EA}"/>
              </a:ext>
            </a:extLst>
          </p:cNvPr>
          <p:cNvSpPr>
            <a:spLocks noGrp="1"/>
          </p:cNvSpPr>
          <p:nvPr>
            <p:ph type="body" idx="10" hasCustomPrompt="1"/>
          </p:nvPr>
        </p:nvSpPr>
        <p:spPr>
          <a:xfrm>
            <a:off x="4754881" y="2960877"/>
            <a:ext cx="5516880" cy="351284"/>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3" name="Content Placeholder 3">
            <a:extLst>
              <a:ext uri="{FF2B5EF4-FFF2-40B4-BE49-F238E27FC236}">
                <a16:creationId xmlns:a16="http://schemas.microsoft.com/office/drawing/2014/main" id="{94BF07A4-5A33-0B3C-A378-AB2435F1D5FF}"/>
              </a:ext>
            </a:extLst>
          </p:cNvPr>
          <p:cNvSpPr>
            <a:spLocks noGrp="1"/>
          </p:cNvSpPr>
          <p:nvPr>
            <p:ph sz="half" idx="14" hasCustomPrompt="1"/>
          </p:nvPr>
        </p:nvSpPr>
        <p:spPr>
          <a:xfrm>
            <a:off x="4754881" y="3324859"/>
            <a:ext cx="5506720" cy="3031489"/>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Footer Placeholder 4">
            <a:extLst>
              <a:ext uri="{FF2B5EF4-FFF2-40B4-BE49-F238E27FC236}">
                <a16:creationId xmlns:a16="http://schemas.microsoft.com/office/drawing/2014/main" id="{63DC63A6-41FE-6C2D-9A53-0AE4A6DBF39B}"/>
              </a:ext>
            </a:extLst>
          </p:cNvPr>
          <p:cNvSpPr>
            <a:spLocks noGrp="1"/>
          </p:cNvSpPr>
          <p:nvPr>
            <p:ph type="ftr" sz="quarter" idx="12"/>
          </p:nvPr>
        </p:nvSpPr>
        <p:spPr>
          <a:xfrm>
            <a:off x="1333500" y="6356349"/>
            <a:ext cx="3819228" cy="365125"/>
          </a:xfrm>
        </p:spPr>
        <p:txBody>
          <a:bodyPr/>
          <a:lstStyle>
            <a:lvl1pPr algn="l">
              <a:defRPr sz="900"/>
            </a:lvl1pPr>
          </a:lstStyle>
          <a:p>
            <a:r>
              <a:rPr lang="en-US" dirty="0"/>
              <a:t>PRESENTATION TITLE</a:t>
            </a:r>
          </a:p>
        </p:txBody>
      </p:sp>
      <p:sp>
        <p:nvSpPr>
          <p:cNvPr id="20" name="Slide Number Placeholder 5">
            <a:extLst>
              <a:ext uri="{FF2B5EF4-FFF2-40B4-BE49-F238E27FC236}">
                <a16:creationId xmlns:a16="http://schemas.microsoft.com/office/drawing/2014/main" id="{0B5130EC-B05B-5489-FBEC-DBEB6D1E737D}"/>
              </a:ext>
            </a:extLst>
          </p:cNvPr>
          <p:cNvSpPr>
            <a:spLocks noGrp="1"/>
          </p:cNvSpPr>
          <p:nvPr>
            <p:ph type="sldNum" sz="quarter" idx="13"/>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112085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3B2CC92D-F90A-CB67-4860-D6939AC29566}"/>
              </a:ext>
              <a:ext uri="{C183D7F6-B498-43B3-948B-1728B52AA6E4}">
                <adec:decorative xmlns:adec="http://schemas.microsoft.com/office/drawing/2017/decorative" val="1"/>
              </a:ext>
            </a:extLst>
          </p:cNvPr>
          <p:cNvCxnSpPr>
            <a:cxnSpLocks/>
          </p:cNvCxnSpPr>
          <p:nvPr userDrawn="1"/>
        </p:nvCxnSpPr>
        <p:spPr>
          <a:xfrm flipH="1" flipV="1">
            <a:off x="3094182" y="0"/>
            <a:ext cx="1745673" cy="38977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4" y="1671639"/>
            <a:ext cx="5884027"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13" name="Picture Placeholder 12">
            <a:extLst>
              <a:ext uri="{FF2B5EF4-FFF2-40B4-BE49-F238E27FC236}">
                <a16:creationId xmlns:a16="http://schemas.microsoft.com/office/drawing/2014/main" id="{4C376638-5C5B-8E5B-0C26-8F63B98EA417}"/>
              </a:ext>
            </a:extLst>
          </p:cNvPr>
          <p:cNvSpPr>
            <a:spLocks noGrp="1"/>
          </p:cNvSpPr>
          <p:nvPr>
            <p:ph type="pic" sz="quarter" idx="13"/>
          </p:nvPr>
        </p:nvSpPr>
        <p:spPr>
          <a:xfrm>
            <a:off x="-28230" y="-9144"/>
            <a:ext cx="5481955" cy="6876288"/>
          </a:xfrm>
          <a:custGeom>
            <a:avLst/>
            <a:gdLst>
              <a:gd name="connsiteX0" fmla="*/ 0 w 5476875"/>
              <a:gd name="connsiteY0" fmla="*/ 0 h 6858000"/>
              <a:gd name="connsiteX1" fmla="*/ 547687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0 w 5476875"/>
              <a:gd name="connsiteY0" fmla="*/ 0 h 6858000"/>
              <a:gd name="connsiteX1" fmla="*/ 252031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5080 w 5481955"/>
              <a:gd name="connsiteY0" fmla="*/ 0 h 6858000"/>
              <a:gd name="connsiteX1" fmla="*/ 2525395 w 5481955"/>
              <a:gd name="connsiteY1" fmla="*/ 0 h 6858000"/>
              <a:gd name="connsiteX2" fmla="*/ 5481955 w 5481955"/>
              <a:gd name="connsiteY2" fmla="*/ 6858000 h 6858000"/>
              <a:gd name="connsiteX3" fmla="*/ 5080 w 5481955"/>
              <a:gd name="connsiteY3" fmla="*/ 6858000 h 6858000"/>
              <a:gd name="connsiteX4" fmla="*/ 0 w 5481955"/>
              <a:gd name="connsiteY4" fmla="*/ 4805680 h 6858000"/>
              <a:gd name="connsiteX5" fmla="*/ 5080 w 5481955"/>
              <a:gd name="connsiteY5" fmla="*/ 0 h 685800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81955" h="6863080">
                <a:moveTo>
                  <a:pt x="5080" y="0"/>
                </a:moveTo>
                <a:lnTo>
                  <a:pt x="2525395" y="0"/>
                </a:lnTo>
                <a:lnTo>
                  <a:pt x="5481955" y="6858000"/>
                </a:lnTo>
                <a:lnTo>
                  <a:pt x="899160" y="6863080"/>
                </a:lnTo>
                <a:cubicBezTo>
                  <a:pt x="506307" y="5933440"/>
                  <a:pt x="413173" y="5720080"/>
                  <a:pt x="0" y="4759960"/>
                </a:cubicBezTo>
                <a:cubicBezTo>
                  <a:pt x="1693" y="3158067"/>
                  <a:pt x="3387" y="1601893"/>
                  <a:pt x="5080" y="0"/>
                </a:cubicBezTo>
                <a:close/>
              </a:path>
            </a:pathLst>
          </a:custGeom>
        </p:spPr>
        <p:txBody>
          <a:bodyPr lIns="274320" tIns="91440" bIns="91440">
            <a:normAutofit/>
          </a:bodyPr>
          <a:lstStyle>
            <a:lvl1pPr marL="0" indent="0" algn="l">
              <a:buNone/>
              <a:defRPr sz="2000">
                <a:solidFill>
                  <a:schemeClr val="tx1"/>
                </a:solidFill>
              </a:defRPr>
            </a:lvl1pPr>
          </a:lstStyle>
          <a:p>
            <a:r>
              <a:rPr lang="en-US"/>
              <a:t>Click icon to add picture</a:t>
            </a:r>
            <a:endParaRPr lang="en-US" dirty="0"/>
          </a:p>
        </p:txBody>
      </p:sp>
      <p:sp>
        <p:nvSpPr>
          <p:cNvPr id="4" name="Footer Placeholder 4">
            <a:extLst>
              <a:ext uri="{FF2B5EF4-FFF2-40B4-BE49-F238E27FC236}">
                <a16:creationId xmlns:a16="http://schemas.microsoft.com/office/drawing/2014/main" id="{04569D00-2037-2A8D-943B-22FAC1C0B690}"/>
              </a:ext>
            </a:extLst>
          </p:cNvPr>
          <p:cNvSpPr>
            <a:spLocks noGrp="1"/>
          </p:cNvSpPr>
          <p:nvPr>
            <p:ph type="ftr" sz="quarter" idx="11"/>
          </p:nvPr>
        </p:nvSpPr>
        <p:spPr>
          <a:xfrm>
            <a:off x="825500" y="6356349"/>
            <a:ext cx="3819228" cy="365125"/>
          </a:xfrm>
        </p:spPr>
        <p:txBody>
          <a:bodyPr/>
          <a:lstStyle>
            <a:lvl1pPr algn="l">
              <a:defRPr sz="900"/>
            </a:lvl1pPr>
          </a:lstStyle>
          <a:p>
            <a:r>
              <a:rPr lang="en-US" dirty="0"/>
              <a:t>PRESENTATION TITLE</a:t>
            </a:r>
          </a:p>
        </p:txBody>
      </p:sp>
      <p:sp>
        <p:nvSpPr>
          <p:cNvPr id="5" name="Slide Number Placeholder 5">
            <a:extLst>
              <a:ext uri="{FF2B5EF4-FFF2-40B4-BE49-F238E27FC236}">
                <a16:creationId xmlns:a16="http://schemas.microsoft.com/office/drawing/2014/main" id="{75967A9D-0B53-4F3F-0872-495C23A33235}"/>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
        <p:nvSpPr>
          <p:cNvPr id="8" name="Content Placeholder 3">
            <a:extLst>
              <a:ext uri="{FF2B5EF4-FFF2-40B4-BE49-F238E27FC236}">
                <a16:creationId xmlns:a16="http://schemas.microsoft.com/office/drawing/2014/main" id="{643B0E9A-A777-8745-6A36-0A79CB5E036B}"/>
              </a:ext>
            </a:extLst>
          </p:cNvPr>
          <p:cNvSpPr>
            <a:spLocks noGrp="1"/>
          </p:cNvSpPr>
          <p:nvPr>
            <p:ph sz="half" idx="14" hasCustomPrompt="1"/>
          </p:nvPr>
        </p:nvSpPr>
        <p:spPr>
          <a:xfrm>
            <a:off x="5453725" y="3660774"/>
            <a:ext cx="5907176" cy="2536826"/>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9" r:id="rId3"/>
    <p:sldLayoutId id="2147483670" r:id="rId4"/>
    <p:sldLayoutId id="2147483651" r:id="rId5"/>
    <p:sldLayoutId id="2147483671" r:id="rId6"/>
    <p:sldLayoutId id="2147483672" r:id="rId7"/>
    <p:sldLayoutId id="2147483673" r:id="rId8"/>
    <p:sldLayoutId id="2147483664" r:id="rId9"/>
    <p:sldLayoutId id="2147483674" r:id="rId10"/>
    <p:sldLayoutId id="2147483653" r:id="rId11"/>
    <p:sldLayoutId id="2147483667" r:id="rId12"/>
    <p:sldLayoutId id="2147483665" r:id="rId13"/>
  </p:sldLayoutIdLst>
  <p:hf hdr="0" ftr="0" dt="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441918" y="3329790"/>
            <a:ext cx="4941771" cy="3200400"/>
          </a:xfrm>
        </p:spPr>
        <p:txBody>
          <a:bodyPr anchor="ctr"/>
          <a:lstStyle/>
          <a:p>
            <a:r>
              <a:rPr lang="en-US" dirty="0"/>
              <a:t>Introduction to INTELLIGENT data analysis</a:t>
            </a:r>
          </a:p>
        </p:txBody>
      </p:sp>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3">
            <a:extLst>
              <a:ext uri="{FF2B5EF4-FFF2-40B4-BE49-F238E27FC236}">
                <a16:creationId xmlns:a16="http://schemas.microsoft.com/office/drawing/2014/main" id="{33D8731E-4977-402E-8BFD-895B4D0544CC}"/>
              </a:ext>
            </a:extLst>
          </p:cNvPr>
          <p:cNvSpPr>
            <a:spLocks noGrp="1"/>
          </p:cNvSpPr>
          <p:nvPr>
            <p:ph sz="half" idx="2"/>
          </p:nvPr>
        </p:nvSpPr>
        <p:spPr>
          <a:xfrm>
            <a:off x="884380" y="2526094"/>
            <a:ext cx="5733773" cy="3032733"/>
          </a:xfrm>
        </p:spPr>
        <p:txBody>
          <a:bodyPr>
            <a:noAutofit/>
          </a:bodyPr>
          <a:lstStyle/>
          <a:p>
            <a:r>
              <a:rPr lang="en-US" dirty="0"/>
              <a:t>Lastly, there is still a contingent that equates data science with the rise of big data. And while it’s absolutely true that some data science work really does use vast amounts of data to build models or gain insights, this is frankly the exception rather than the rule. Most data science can work just fine using the (right set of) data that still fits into memory on a single machine. It’s useful to know the techniques needed to address big data challenges, but don’t create more work for yourself if you don’t have to.</a:t>
            </a:r>
          </a:p>
        </p:txBody>
      </p:sp>
      <p:sp>
        <p:nvSpPr>
          <p:cNvPr id="9" name="Slide Number Placeholder 8">
            <a:extLst>
              <a:ext uri="{FF2B5EF4-FFF2-40B4-BE49-F238E27FC236}">
                <a16:creationId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a:t>
            </a:fld>
            <a:endParaRPr lang="en-US" dirty="0"/>
          </a:p>
        </p:txBody>
      </p:sp>
    </p:spTree>
    <p:extLst>
      <p:ext uri="{BB962C8B-B14F-4D97-AF65-F5344CB8AC3E}">
        <p14:creationId xmlns:p14="http://schemas.microsoft.com/office/powerpoint/2010/main" val="809064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C97BE-403B-122E-90D1-2788978A0B6F}"/>
              </a:ext>
            </a:extLst>
          </p:cNvPr>
          <p:cNvSpPr>
            <a:spLocks noGrp="1"/>
          </p:cNvSpPr>
          <p:nvPr>
            <p:ph type="ctrTitle"/>
          </p:nvPr>
        </p:nvSpPr>
        <p:spPr>
          <a:xfrm>
            <a:off x="6991350" y="406400"/>
            <a:ext cx="4179570" cy="3457971"/>
          </a:xfrm>
        </p:spPr>
        <p:txBody>
          <a:bodyPr/>
          <a:lstStyle/>
          <a:p>
            <a:r>
              <a:rPr lang="en-US" dirty="0"/>
              <a:t>Some examples</a:t>
            </a:r>
          </a:p>
        </p:txBody>
      </p:sp>
    </p:spTree>
    <p:extLst>
      <p:ext uri="{BB962C8B-B14F-4D97-AF65-F5344CB8AC3E}">
        <p14:creationId xmlns:p14="http://schemas.microsoft.com/office/powerpoint/2010/main" val="3346967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1351193" y="299910"/>
            <a:ext cx="5511619" cy="656990"/>
          </a:xfrm>
        </p:spPr>
        <p:txBody>
          <a:bodyPr/>
          <a:lstStyle/>
          <a:p>
            <a:r>
              <a:rPr lang="en-US" dirty="0"/>
              <a:t>Example 1</a:t>
            </a:r>
          </a:p>
        </p:txBody>
      </p:sp>
      <p:sp>
        <p:nvSpPr>
          <p:cNvPr id="14" name="Slide Number Placeholder 5">
            <a:extLst>
              <a:ext uri="{FF2B5EF4-FFF2-40B4-BE49-F238E27FC236}">
                <a16:creationId xmlns:a16="http://schemas.microsoft.com/office/drawing/2014/main" id="{ECE635A2-70B8-3EAB-6A18-952B02EBAA1E}"/>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12</a:t>
            </a:fld>
            <a:endParaRPr lang="en-US" dirty="0"/>
          </a:p>
        </p:txBody>
      </p:sp>
      <p:pic>
        <p:nvPicPr>
          <p:cNvPr id="2050" name="Picture 2">
            <a:extLst>
              <a:ext uri="{FF2B5EF4-FFF2-40B4-BE49-F238E27FC236}">
                <a16:creationId xmlns:a16="http://schemas.microsoft.com/office/drawing/2014/main" id="{91522E5E-C8E0-7A85-E2EA-EE0F7494B5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098" y="956901"/>
            <a:ext cx="7760218" cy="5901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1516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8F44A959-C2BB-9170-C99C-1A2EDB71B994}"/>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13</a:t>
            </a:fld>
            <a:endParaRPr lang="en-US" dirty="0"/>
          </a:p>
        </p:txBody>
      </p:sp>
      <p:pic>
        <p:nvPicPr>
          <p:cNvPr id="1026" name="Picture 2">
            <a:extLst>
              <a:ext uri="{FF2B5EF4-FFF2-40B4-BE49-F238E27FC236}">
                <a16:creationId xmlns:a16="http://schemas.microsoft.com/office/drawing/2014/main" id="{424C51B2-8726-3884-8CC2-01D2E32EA6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5212" y="1138165"/>
            <a:ext cx="8572613" cy="5400746"/>
          </a:xfrm>
          <a:prstGeom prst="rect">
            <a:avLst/>
          </a:prstGeom>
          <a:noFill/>
          <a:extLst>
            <a:ext uri="{909E8E84-426E-40DD-AFC4-6F175D3DCCD1}">
              <a14:hiddenFill xmlns:a14="http://schemas.microsoft.com/office/drawing/2010/main">
                <a:solidFill>
                  <a:srgbClr val="FFFFFF"/>
                </a:solidFill>
              </a14:hiddenFill>
            </a:ext>
          </a:extLst>
        </p:spPr>
      </p:pic>
      <p:sp>
        <p:nvSpPr>
          <p:cNvPr id="16" name="Title 1">
            <a:extLst>
              <a:ext uri="{FF2B5EF4-FFF2-40B4-BE49-F238E27FC236}">
                <a16:creationId xmlns:a16="http://schemas.microsoft.com/office/drawing/2014/main" id="{5415AAC2-DADE-63BF-4A1B-5492915E8BE6}"/>
              </a:ext>
            </a:extLst>
          </p:cNvPr>
          <p:cNvSpPr>
            <a:spLocks noGrp="1"/>
          </p:cNvSpPr>
          <p:nvPr>
            <p:ph type="title"/>
          </p:nvPr>
        </p:nvSpPr>
        <p:spPr>
          <a:xfrm>
            <a:off x="3930764" y="182880"/>
            <a:ext cx="5511619" cy="656990"/>
          </a:xfrm>
        </p:spPr>
        <p:txBody>
          <a:bodyPr/>
          <a:lstStyle/>
          <a:p>
            <a:r>
              <a:rPr lang="en-US" dirty="0"/>
              <a:t>Example 2</a:t>
            </a:r>
          </a:p>
        </p:txBody>
      </p:sp>
    </p:spTree>
    <p:extLst>
      <p:ext uri="{BB962C8B-B14F-4D97-AF65-F5344CB8AC3E}">
        <p14:creationId xmlns:p14="http://schemas.microsoft.com/office/powerpoint/2010/main" val="1034587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74B0ADB-527F-A58C-9372-D8502ED6F918}"/>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14</a:t>
            </a:fld>
            <a:endParaRPr lang="en-US" dirty="0"/>
          </a:p>
        </p:txBody>
      </p:sp>
      <p:pic>
        <p:nvPicPr>
          <p:cNvPr id="3074" name="Picture 2">
            <a:extLst>
              <a:ext uri="{FF2B5EF4-FFF2-40B4-BE49-F238E27FC236}">
                <a16:creationId xmlns:a16="http://schemas.microsoft.com/office/drawing/2014/main" id="{904DE440-EC99-D833-324E-29CA2563A7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7520" y="745506"/>
            <a:ext cx="9335428" cy="5710712"/>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5B782B99-C7CB-0E81-6954-942F63FA0C6F}"/>
              </a:ext>
            </a:extLst>
          </p:cNvPr>
          <p:cNvSpPr>
            <a:spLocks noGrp="1"/>
          </p:cNvSpPr>
          <p:nvPr>
            <p:ph type="title"/>
          </p:nvPr>
        </p:nvSpPr>
        <p:spPr>
          <a:xfrm>
            <a:off x="3930764" y="182880"/>
            <a:ext cx="5511619" cy="656990"/>
          </a:xfrm>
        </p:spPr>
        <p:txBody>
          <a:bodyPr/>
          <a:lstStyle/>
          <a:p>
            <a:r>
              <a:rPr lang="en-US" dirty="0"/>
              <a:t>Example 3</a:t>
            </a:r>
          </a:p>
        </p:txBody>
      </p:sp>
    </p:spTree>
    <p:extLst>
      <p:ext uri="{BB962C8B-B14F-4D97-AF65-F5344CB8AC3E}">
        <p14:creationId xmlns:p14="http://schemas.microsoft.com/office/powerpoint/2010/main" val="1658164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5304C1-08CE-6960-0F92-5972166F222C}"/>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B59FA4E-E97F-271D-331B-A13FED87BB34}"/>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15</a:t>
            </a:fld>
            <a:endParaRPr lang="en-US" dirty="0"/>
          </a:p>
        </p:txBody>
      </p:sp>
      <p:sp>
        <p:nvSpPr>
          <p:cNvPr id="12" name="Title 1">
            <a:extLst>
              <a:ext uri="{FF2B5EF4-FFF2-40B4-BE49-F238E27FC236}">
                <a16:creationId xmlns:a16="http://schemas.microsoft.com/office/drawing/2014/main" id="{F71A3389-D3C8-EBF5-AA83-0302FBEE8CBB}"/>
              </a:ext>
            </a:extLst>
          </p:cNvPr>
          <p:cNvSpPr>
            <a:spLocks noGrp="1"/>
          </p:cNvSpPr>
          <p:nvPr>
            <p:ph type="title"/>
          </p:nvPr>
        </p:nvSpPr>
        <p:spPr>
          <a:xfrm>
            <a:off x="3930764" y="182880"/>
            <a:ext cx="5511619" cy="656990"/>
          </a:xfrm>
        </p:spPr>
        <p:txBody>
          <a:bodyPr/>
          <a:lstStyle/>
          <a:p>
            <a:r>
              <a:rPr lang="en-US" dirty="0"/>
              <a:t>Example 4</a:t>
            </a:r>
          </a:p>
        </p:txBody>
      </p:sp>
      <p:pic>
        <p:nvPicPr>
          <p:cNvPr id="3" name="Рисунок 2">
            <a:extLst>
              <a:ext uri="{FF2B5EF4-FFF2-40B4-BE49-F238E27FC236}">
                <a16:creationId xmlns:a16="http://schemas.microsoft.com/office/drawing/2014/main" id="{01E14F2E-DB6A-8B9A-9A4E-4AEF3F83E10A}"/>
              </a:ext>
            </a:extLst>
          </p:cNvPr>
          <p:cNvPicPr>
            <a:picLocks noChangeAspect="1"/>
          </p:cNvPicPr>
          <p:nvPr/>
        </p:nvPicPr>
        <p:blipFill>
          <a:blip r:embed="rId3"/>
          <a:stretch>
            <a:fillRect/>
          </a:stretch>
        </p:blipFill>
        <p:spPr>
          <a:xfrm>
            <a:off x="4855028" y="988422"/>
            <a:ext cx="5157651" cy="5157651"/>
          </a:xfrm>
          <a:prstGeom prst="rect">
            <a:avLst/>
          </a:prstGeom>
        </p:spPr>
      </p:pic>
    </p:spTree>
    <p:extLst>
      <p:ext uri="{BB962C8B-B14F-4D97-AF65-F5344CB8AC3E}">
        <p14:creationId xmlns:p14="http://schemas.microsoft.com/office/powerpoint/2010/main" val="1022516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04682-7B7E-A4ED-B735-68CEEF864921}"/>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6EFDEC2-08CA-3471-B946-E670A5905A9D}"/>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16</a:t>
            </a:fld>
            <a:endParaRPr lang="en-US" dirty="0"/>
          </a:p>
        </p:txBody>
      </p:sp>
      <p:sp>
        <p:nvSpPr>
          <p:cNvPr id="12" name="Title 1">
            <a:extLst>
              <a:ext uri="{FF2B5EF4-FFF2-40B4-BE49-F238E27FC236}">
                <a16:creationId xmlns:a16="http://schemas.microsoft.com/office/drawing/2014/main" id="{A882883C-8AD0-CFF2-AE71-B6914E908C8A}"/>
              </a:ext>
            </a:extLst>
          </p:cNvPr>
          <p:cNvSpPr>
            <a:spLocks noGrp="1"/>
          </p:cNvSpPr>
          <p:nvPr>
            <p:ph type="title"/>
          </p:nvPr>
        </p:nvSpPr>
        <p:spPr>
          <a:xfrm>
            <a:off x="3930764" y="182880"/>
            <a:ext cx="5511619" cy="656990"/>
          </a:xfrm>
        </p:spPr>
        <p:txBody>
          <a:bodyPr/>
          <a:lstStyle/>
          <a:p>
            <a:r>
              <a:rPr lang="en-US" dirty="0"/>
              <a:t>Example 5</a:t>
            </a:r>
          </a:p>
        </p:txBody>
      </p:sp>
      <p:pic>
        <p:nvPicPr>
          <p:cNvPr id="6" name="Рисунок 5">
            <a:extLst>
              <a:ext uri="{FF2B5EF4-FFF2-40B4-BE49-F238E27FC236}">
                <a16:creationId xmlns:a16="http://schemas.microsoft.com/office/drawing/2014/main" id="{99F6A4D8-6715-6AC3-1E1D-A4519492E40B}"/>
              </a:ext>
            </a:extLst>
          </p:cNvPr>
          <p:cNvPicPr>
            <a:picLocks noChangeAspect="1"/>
          </p:cNvPicPr>
          <p:nvPr/>
        </p:nvPicPr>
        <p:blipFill>
          <a:blip r:embed="rId3"/>
          <a:stretch>
            <a:fillRect/>
          </a:stretch>
        </p:blipFill>
        <p:spPr>
          <a:xfrm>
            <a:off x="3372964" y="1139173"/>
            <a:ext cx="6069419" cy="4579653"/>
          </a:xfrm>
          <a:prstGeom prst="rect">
            <a:avLst/>
          </a:prstGeom>
        </p:spPr>
      </p:pic>
    </p:spTree>
    <p:extLst>
      <p:ext uri="{BB962C8B-B14F-4D97-AF65-F5344CB8AC3E}">
        <p14:creationId xmlns:p14="http://schemas.microsoft.com/office/powerpoint/2010/main" val="9094483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6">
            <a:extLst>
              <a:ext uri="{FF2B5EF4-FFF2-40B4-BE49-F238E27FC236}">
                <a16:creationId xmlns:a16="http://schemas.microsoft.com/office/drawing/2014/main" id="{BC70EB39-1605-798B-F646-F1B028C6BBEE}"/>
              </a:ext>
            </a:extLst>
          </p:cNvPr>
          <p:cNvSpPr>
            <a:spLocks noGrp="1"/>
          </p:cNvSpPr>
          <p:nvPr>
            <p:ph type="sldNum" sz="quarter" idx="13"/>
          </p:nvPr>
        </p:nvSpPr>
        <p:spPr>
          <a:xfrm>
            <a:off x="10373350" y="6356349"/>
            <a:ext cx="987552" cy="365125"/>
          </a:xfrm>
        </p:spPr>
        <p:txBody>
          <a:bodyPr/>
          <a:lstStyle/>
          <a:p>
            <a:pPr>
              <a:spcAft>
                <a:spcPts val="600"/>
              </a:spcAft>
            </a:pPr>
            <a:fld id="{A49DFD55-3C28-40EF-9E31-A92D2E4017FF}" type="slidenum">
              <a:rPr lang="en-US" smtClean="0"/>
              <a:pPr>
                <a:spcAft>
                  <a:spcPts val="600"/>
                </a:spcAft>
              </a:pPr>
              <a:t>17</a:t>
            </a:fld>
            <a:endParaRPr lang="en-US"/>
          </a:p>
        </p:txBody>
      </p:sp>
      <p:pic>
        <p:nvPicPr>
          <p:cNvPr id="2" name="Picture 1">
            <a:extLst>
              <a:ext uri="{FF2B5EF4-FFF2-40B4-BE49-F238E27FC236}">
                <a16:creationId xmlns:a16="http://schemas.microsoft.com/office/drawing/2014/main" id="{FB79A84A-B9F0-0A5C-A28D-F3DD85DF09EC}"/>
              </a:ext>
            </a:extLst>
          </p:cNvPr>
          <p:cNvPicPr>
            <a:picLocks noChangeAspect="1"/>
          </p:cNvPicPr>
          <p:nvPr/>
        </p:nvPicPr>
        <p:blipFill>
          <a:blip r:embed="rId3"/>
          <a:stretch>
            <a:fillRect/>
          </a:stretch>
        </p:blipFill>
        <p:spPr>
          <a:xfrm>
            <a:off x="0" y="2734657"/>
            <a:ext cx="12192000" cy="1966202"/>
          </a:xfrm>
          <a:prstGeom prst="rect">
            <a:avLst/>
          </a:prstGeom>
        </p:spPr>
      </p:pic>
    </p:spTree>
    <p:extLst>
      <p:ext uri="{BB962C8B-B14F-4D97-AF65-F5344CB8AC3E}">
        <p14:creationId xmlns:p14="http://schemas.microsoft.com/office/powerpoint/2010/main" val="1845270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6">
            <a:extLst>
              <a:ext uri="{FF2B5EF4-FFF2-40B4-BE49-F238E27FC236}">
                <a16:creationId xmlns:a16="http://schemas.microsoft.com/office/drawing/2014/main" id="{BC70EB39-1605-798B-F646-F1B028C6BBEE}"/>
              </a:ext>
            </a:extLst>
          </p:cNvPr>
          <p:cNvSpPr>
            <a:spLocks noGrp="1"/>
          </p:cNvSpPr>
          <p:nvPr>
            <p:ph type="sldNum" sz="quarter" idx="13"/>
          </p:nvPr>
        </p:nvSpPr>
        <p:spPr>
          <a:xfrm>
            <a:off x="10373350" y="6356349"/>
            <a:ext cx="987552" cy="365125"/>
          </a:xfrm>
        </p:spPr>
        <p:txBody>
          <a:bodyPr/>
          <a:lstStyle/>
          <a:p>
            <a:pPr>
              <a:spcAft>
                <a:spcPts val="600"/>
              </a:spcAft>
            </a:pPr>
            <a:fld id="{A49DFD55-3C28-40EF-9E31-A92D2E4017FF}" type="slidenum">
              <a:rPr lang="en-US" smtClean="0"/>
              <a:pPr>
                <a:spcAft>
                  <a:spcPts val="600"/>
                </a:spcAft>
              </a:pPr>
              <a:t>18</a:t>
            </a:fld>
            <a:endParaRPr lang="en-US"/>
          </a:p>
        </p:txBody>
      </p:sp>
      <p:pic>
        <p:nvPicPr>
          <p:cNvPr id="6" name="Picture 5">
            <a:extLst>
              <a:ext uri="{FF2B5EF4-FFF2-40B4-BE49-F238E27FC236}">
                <a16:creationId xmlns:a16="http://schemas.microsoft.com/office/drawing/2014/main" id="{23CB6433-071C-9BCB-59FB-309225483CC3}"/>
              </a:ext>
            </a:extLst>
          </p:cNvPr>
          <p:cNvPicPr>
            <a:picLocks noChangeAspect="1"/>
          </p:cNvPicPr>
          <p:nvPr/>
        </p:nvPicPr>
        <p:blipFill>
          <a:blip r:embed="rId3"/>
          <a:stretch>
            <a:fillRect/>
          </a:stretch>
        </p:blipFill>
        <p:spPr>
          <a:xfrm>
            <a:off x="482616" y="2511292"/>
            <a:ext cx="11534775" cy="3028950"/>
          </a:xfrm>
          <a:prstGeom prst="rect">
            <a:avLst/>
          </a:prstGeom>
        </p:spPr>
      </p:pic>
    </p:spTree>
    <p:extLst>
      <p:ext uri="{BB962C8B-B14F-4D97-AF65-F5344CB8AC3E}">
        <p14:creationId xmlns:p14="http://schemas.microsoft.com/office/powerpoint/2010/main" val="33659801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43321DA-0087-F53E-349E-29F786A62FF1}"/>
              </a:ext>
            </a:extLst>
          </p:cNvPr>
          <p:cNvSpPr>
            <a:spLocks noGrp="1"/>
          </p:cNvSpPr>
          <p:nvPr>
            <p:ph type="title"/>
          </p:nvPr>
        </p:nvSpPr>
        <p:spPr>
          <a:xfrm>
            <a:off x="6307973" y="1893312"/>
            <a:ext cx="5884027" cy="1204912"/>
          </a:xfrm>
        </p:spPr>
        <p:txBody>
          <a:bodyPr/>
          <a:lstStyle/>
          <a:p>
            <a:r>
              <a:rPr lang="en-US" dirty="0"/>
              <a:t>Q&amp;A</a:t>
            </a:r>
          </a:p>
        </p:txBody>
      </p:sp>
      <p:pic>
        <p:nvPicPr>
          <p:cNvPr id="12" name="Picture Placeholder 11">
            <a:extLst>
              <a:ext uri="{FF2B5EF4-FFF2-40B4-BE49-F238E27FC236}">
                <a16:creationId xmlns:a16="http://schemas.microsoft.com/office/drawing/2014/main" id="{13AB3EAF-52A3-2889-7961-3778653A23DD}"/>
              </a:ext>
            </a:extLst>
          </p:cNvPr>
          <p:cNvPicPr>
            <a:picLocks noGrp="1" noChangeAspect="1"/>
          </p:cNvPicPr>
          <p:nvPr>
            <p:ph type="pic" sz="quarter" idx="13"/>
          </p:nvPr>
        </p:nvPicPr>
        <p:blipFill rotWithShape="1">
          <a:blip r:embed="rId2"/>
          <a:srcRect l="30077" r="10131"/>
          <a:stretch/>
        </p:blipFill>
        <p:spPr>
          <a:xfrm>
            <a:off x="-1" y="-9144"/>
            <a:ext cx="5486400" cy="6881864"/>
          </a:xfrm>
        </p:spPr>
      </p:pic>
      <p:sp>
        <p:nvSpPr>
          <p:cNvPr id="7" name="Slide Number Placeholder 6">
            <a:extLst>
              <a:ext uri="{FF2B5EF4-FFF2-40B4-BE49-F238E27FC236}">
                <a16:creationId xmlns:a16="http://schemas.microsoft.com/office/drawing/2014/main" id="{161E1B60-B9D7-A3EA-8D01-A8ED4D63F45D}"/>
              </a:ext>
            </a:extLst>
          </p:cNvPr>
          <p:cNvSpPr>
            <a:spLocks noGrp="1"/>
          </p:cNvSpPr>
          <p:nvPr>
            <p:ph type="sldNum" sz="quarter" idx="12"/>
          </p:nvPr>
        </p:nvSpPr>
        <p:spPr/>
        <p:txBody>
          <a:bodyPr/>
          <a:lstStyle/>
          <a:p>
            <a:fld id="{A49DFD55-3C28-40EF-9E31-A92D2E4017FF}" type="slidenum">
              <a:rPr lang="en-US" smtClean="0"/>
              <a:pPr/>
              <a:t>19</a:t>
            </a:fld>
            <a:endParaRPr lang="en-US" dirty="0"/>
          </a:p>
        </p:txBody>
      </p:sp>
    </p:spTree>
    <p:extLst>
      <p:ext uri="{BB962C8B-B14F-4D97-AF65-F5344CB8AC3E}">
        <p14:creationId xmlns:p14="http://schemas.microsoft.com/office/powerpoint/2010/main" val="654206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a:xfrm>
            <a:off x="1333500" y="1020445"/>
            <a:ext cx="2895600" cy="1325563"/>
          </a:xfrm>
        </p:spPr>
        <p:txBody>
          <a:bodyPr/>
          <a:lstStyle/>
          <a:p>
            <a:r>
              <a:rPr lang="en-US" dirty="0"/>
              <a:t>AGENDA</a:t>
            </a:r>
          </a:p>
        </p:txBody>
      </p:sp>
      <p:sp>
        <p:nvSpPr>
          <p:cNvPr id="3" name="Content Placeholder 2">
            <a:extLst>
              <a:ext uri="{FF2B5EF4-FFF2-40B4-BE49-F238E27FC236}">
                <a16:creationId xmlns:a16="http://schemas.microsoft.com/office/drawing/2014/main" id="{5671D7E5-EF66-4BCD-8DAA-E9061157F0BE}"/>
              </a:ext>
            </a:extLst>
          </p:cNvPr>
          <p:cNvSpPr>
            <a:spLocks noGrp="1"/>
          </p:cNvSpPr>
          <p:nvPr>
            <p:ph idx="1"/>
          </p:nvPr>
        </p:nvSpPr>
        <p:spPr>
          <a:xfrm>
            <a:off x="1333500" y="2674013"/>
            <a:ext cx="2895600" cy="3269589"/>
          </a:xfrm>
        </p:spPr>
        <p:txBody>
          <a:bodyPr>
            <a:normAutofit/>
          </a:bodyPr>
          <a:lstStyle/>
          <a:p>
            <a:r>
              <a:rPr lang="en-US" dirty="0"/>
              <a:t>What is Data Analysis ?</a:t>
            </a:r>
          </a:p>
          <a:p>
            <a:r>
              <a:rPr lang="en-US" dirty="0"/>
              <a:t>What is Data Analysis not ?</a:t>
            </a:r>
          </a:p>
          <a:p>
            <a:r>
              <a:rPr lang="en-US" dirty="0"/>
              <a:t>Some examples</a:t>
            </a:r>
          </a:p>
          <a:p>
            <a:r>
              <a:rPr lang="en-US" dirty="0"/>
              <a:t>Conclusion</a:t>
            </a:r>
          </a:p>
        </p:txBody>
      </p:sp>
      <p:sp>
        <p:nvSpPr>
          <p:cNvPr id="5" name="Slide Number Placeholder 5">
            <a:extLst>
              <a:ext uri="{FF2B5EF4-FFF2-40B4-BE49-F238E27FC236}">
                <a16:creationId xmlns:a16="http://schemas.microsoft.com/office/drawing/2014/main" id="{B02A8827-B1A1-2D2F-D6DD-E886B886C43E}"/>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2</a:t>
            </a:fld>
            <a:endParaRPr lang="en-US" dirty="0"/>
          </a:p>
        </p:txBody>
      </p:sp>
    </p:spTree>
    <p:extLst>
      <p:ext uri="{BB962C8B-B14F-4D97-AF65-F5344CB8AC3E}">
        <p14:creationId xmlns:p14="http://schemas.microsoft.com/office/powerpoint/2010/main" val="1713219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a:xfrm>
            <a:off x="4267200" y="1615736"/>
            <a:ext cx="4179570" cy="1524735"/>
          </a:xfrm>
        </p:spPr>
        <p:txBody>
          <a:bodyPr/>
          <a:lstStyle/>
          <a:p>
            <a:r>
              <a:rPr lang="en-US" dirty="0"/>
              <a:t>THANK YOU</a:t>
            </a:r>
          </a:p>
        </p:txBody>
      </p:sp>
      <p:sp>
        <p:nvSpPr>
          <p:cNvPr id="6" name="Slide Number Placeholder 5">
            <a:extLst>
              <a:ext uri="{FF2B5EF4-FFF2-40B4-BE49-F238E27FC236}">
                <a16:creationId xmlns:a16="http://schemas.microsoft.com/office/drawing/2014/main" id="{4C127D99-645F-4FCF-9573-FDFE2A344FA9}"/>
              </a:ext>
            </a:extLst>
          </p:cNvPr>
          <p:cNvSpPr>
            <a:spLocks noGrp="1"/>
          </p:cNvSpPr>
          <p:nvPr>
            <p:ph type="sldNum" sz="quarter" idx="12"/>
          </p:nvPr>
        </p:nvSpPr>
        <p:spPr>
          <a:xfrm>
            <a:off x="9579428" y="6356350"/>
            <a:ext cx="1774371" cy="365125"/>
          </a:xfrm>
        </p:spPr>
        <p:txBody>
          <a:bodyPr/>
          <a:lstStyle/>
          <a:p>
            <a:fld id="{A49DFD55-3C28-40EF-9E31-A92D2E4017FF}" type="slidenum">
              <a:rPr lang="en-US" smtClean="0"/>
              <a:pPr/>
              <a:t>20</a:t>
            </a:fld>
            <a:endParaRPr lang="en-US" dirty="0"/>
          </a:p>
        </p:txBody>
      </p:sp>
    </p:spTree>
    <p:extLst>
      <p:ext uri="{BB962C8B-B14F-4D97-AF65-F5344CB8AC3E}">
        <p14:creationId xmlns:p14="http://schemas.microsoft.com/office/powerpoint/2010/main" val="1969787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a:extLst>
              <a:ext uri="{FF2B5EF4-FFF2-40B4-BE49-F238E27FC236}">
                <a16:creationId xmlns:a16="http://schemas.microsoft.com/office/drawing/2014/main" id="{448EF356-1822-E2AE-2794-322870D4C222}"/>
              </a:ext>
            </a:extLst>
          </p:cNvPr>
          <p:cNvPicPr>
            <a:picLocks noGrp="1" noChangeAspect="1"/>
          </p:cNvPicPr>
          <p:nvPr>
            <p:ph type="pic" sz="quarter" idx="10"/>
          </p:nvPr>
        </p:nvPicPr>
        <p:blipFill>
          <a:blip r:embed="rId3"/>
          <a:srcRect l="10749" r="10749"/>
          <a:stretch/>
        </p:blipFill>
        <p:spPr>
          <a:xfrm>
            <a:off x="0" y="-5080"/>
            <a:ext cx="6576291" cy="6872605"/>
          </a:xfrm>
        </p:spPr>
      </p:pic>
      <p:cxnSp>
        <p:nvCxnSpPr>
          <p:cNvPr id="21" name="Straight Connector 20">
            <a:extLst>
              <a:ext uri="{FF2B5EF4-FFF2-40B4-BE49-F238E27FC236}">
                <a16:creationId xmlns:a16="http://schemas.microsoft.com/office/drawing/2014/main" id="{944268F6-A361-9907-F87F-9C4377ECAE6D}"/>
              </a:ext>
              <a:ext uri="{C183D7F6-B498-43B3-948B-1728B52AA6E4}">
                <adec:decorative xmlns:adec="http://schemas.microsoft.com/office/drawing/2017/decorative" val="1"/>
              </a:ext>
            </a:extLst>
          </p:cNvPr>
          <p:cNvCxnSpPr>
            <a:cxnSpLocks/>
          </p:cNvCxnSpPr>
          <p:nvPr/>
        </p:nvCxnSpPr>
        <p:spPr>
          <a:xfrm flipH="1" flipV="1">
            <a:off x="0" y="254643"/>
            <a:ext cx="6096000" cy="855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07EDD5DD-E289-23ED-B5F2-640467249ED8}"/>
              </a:ext>
            </a:extLst>
          </p:cNvPr>
          <p:cNvSpPr>
            <a:spLocks noGrp="1"/>
          </p:cNvSpPr>
          <p:nvPr>
            <p:ph type="ctrTitle"/>
          </p:nvPr>
        </p:nvSpPr>
        <p:spPr>
          <a:xfrm>
            <a:off x="5661314" y="143807"/>
            <a:ext cx="6530686" cy="4461164"/>
          </a:xfrm>
        </p:spPr>
        <p:txBody>
          <a:bodyPr/>
          <a:lstStyle/>
          <a:p>
            <a:r>
              <a:rPr lang="en-US" dirty="0"/>
              <a:t>INTELLIGENT Data analysis is the application of computational and statistical techniques to address or gain insight into some problem in the real world.</a:t>
            </a:r>
          </a:p>
        </p:txBody>
      </p:sp>
    </p:spTree>
    <p:extLst>
      <p:ext uri="{BB962C8B-B14F-4D97-AF65-F5344CB8AC3E}">
        <p14:creationId xmlns:p14="http://schemas.microsoft.com/office/powerpoint/2010/main" val="2241459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3">
            <a:extLst>
              <a:ext uri="{FF2B5EF4-FFF2-40B4-BE49-F238E27FC236}">
                <a16:creationId xmlns:a16="http://schemas.microsoft.com/office/drawing/2014/main" id="{4B0C2AA9-CED8-42FF-4321-84BE1DA174A3}"/>
              </a:ext>
            </a:extLst>
          </p:cNvPr>
          <p:cNvSpPr txBox="1">
            <a:spLocks/>
          </p:cNvSpPr>
          <p:nvPr/>
        </p:nvSpPr>
        <p:spPr>
          <a:xfrm>
            <a:off x="6631709" y="741102"/>
            <a:ext cx="5661891" cy="5375796"/>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Data science = statistics + data collection + data preprocessing + machine learning + visualization + business insights + scientific hypotheses + big data + (etc.)</a:t>
            </a:r>
          </a:p>
          <a:p>
            <a:pPr marL="0" indent="0">
              <a:buNone/>
            </a:pPr>
            <a:endParaRPr lang="en-US" dirty="0"/>
          </a:p>
          <a:p>
            <a:r>
              <a:rPr lang="en-US" dirty="0"/>
              <a:t>While data analysts and data scientists both work with data, the main difference lies in what they do with it.</a:t>
            </a:r>
          </a:p>
          <a:p>
            <a:endParaRPr lang="en-US" dirty="0"/>
          </a:p>
          <a:p>
            <a:r>
              <a:rPr lang="en-US" dirty="0"/>
              <a:t>Data analysts examine large datasets to identify trends, develop charts, and create visual presentations that help businesses make more strategic decisions.</a:t>
            </a:r>
          </a:p>
          <a:p>
            <a:endParaRPr lang="en-US" dirty="0"/>
          </a:p>
          <a:p>
            <a:r>
              <a:rPr lang="en-US" dirty="0"/>
              <a:t>Data scientists, on the other hand, design and construct new processes for data modeling and production using prototypes, algorithms, predictive models, and custom analysis.</a:t>
            </a:r>
          </a:p>
        </p:txBody>
      </p:sp>
    </p:spTree>
    <p:extLst>
      <p:ext uri="{BB962C8B-B14F-4D97-AF65-F5344CB8AC3E}">
        <p14:creationId xmlns:p14="http://schemas.microsoft.com/office/powerpoint/2010/main" val="6087961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a:extLst>
              <a:ext uri="{FF2B5EF4-FFF2-40B4-BE49-F238E27FC236}">
                <a16:creationId xmlns:a16="http://schemas.microsoft.com/office/drawing/2014/main" id="{448EF356-1822-E2AE-2794-322870D4C222}"/>
              </a:ext>
            </a:extLst>
          </p:cNvPr>
          <p:cNvPicPr>
            <a:picLocks noGrp="1" noChangeAspect="1"/>
          </p:cNvPicPr>
          <p:nvPr>
            <p:ph type="pic" sz="quarter" idx="10"/>
          </p:nvPr>
        </p:nvPicPr>
        <p:blipFill>
          <a:blip r:embed="rId3"/>
          <a:srcRect l="23048" r="23048"/>
          <a:stretch/>
        </p:blipFill>
        <p:spPr>
          <a:xfrm>
            <a:off x="0" y="-5080"/>
            <a:ext cx="6576291" cy="6872605"/>
          </a:xfrm>
        </p:spPr>
      </p:pic>
      <p:cxnSp>
        <p:nvCxnSpPr>
          <p:cNvPr id="21" name="Straight Connector 20">
            <a:extLst>
              <a:ext uri="{FF2B5EF4-FFF2-40B4-BE49-F238E27FC236}">
                <a16:creationId xmlns:a16="http://schemas.microsoft.com/office/drawing/2014/main" id="{944268F6-A361-9907-F87F-9C4377ECAE6D}"/>
              </a:ext>
              <a:ext uri="{C183D7F6-B498-43B3-948B-1728B52AA6E4}">
                <adec:decorative xmlns:adec="http://schemas.microsoft.com/office/drawing/2017/decorative" val="1"/>
              </a:ext>
            </a:extLst>
          </p:cNvPr>
          <p:cNvCxnSpPr>
            <a:cxnSpLocks/>
          </p:cNvCxnSpPr>
          <p:nvPr/>
        </p:nvCxnSpPr>
        <p:spPr>
          <a:xfrm flipH="1" flipV="1">
            <a:off x="0" y="254643"/>
            <a:ext cx="6096000" cy="855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55ABBA1C-2319-5780-AE4A-E3A7EE42EC63}"/>
              </a:ext>
            </a:extLst>
          </p:cNvPr>
          <p:cNvSpPr>
            <a:spLocks noGrp="1"/>
          </p:cNvSpPr>
          <p:nvPr>
            <p:ph type="ctrTitle"/>
          </p:nvPr>
        </p:nvSpPr>
        <p:spPr/>
        <p:txBody>
          <a:bodyPr/>
          <a:lstStyle/>
          <a:p>
            <a:r>
              <a:rPr lang="en-US" dirty="0"/>
              <a:t>It is not (just) ML</a:t>
            </a:r>
          </a:p>
        </p:txBody>
      </p:sp>
    </p:spTree>
    <p:extLst>
      <p:ext uri="{BB962C8B-B14F-4D97-AF65-F5344CB8AC3E}">
        <p14:creationId xmlns:p14="http://schemas.microsoft.com/office/powerpoint/2010/main" val="28473089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3">
            <a:extLst>
              <a:ext uri="{FF2B5EF4-FFF2-40B4-BE49-F238E27FC236}">
                <a16:creationId xmlns:a16="http://schemas.microsoft.com/office/drawing/2014/main" id="{33D8731E-4977-402E-8BFD-895B4D0544CC}"/>
              </a:ext>
            </a:extLst>
          </p:cNvPr>
          <p:cNvSpPr>
            <a:spLocks noGrp="1"/>
          </p:cNvSpPr>
          <p:nvPr>
            <p:ph sz="half" idx="2"/>
          </p:nvPr>
        </p:nvSpPr>
        <p:spPr>
          <a:xfrm>
            <a:off x="0" y="238171"/>
            <a:ext cx="6313633" cy="4804600"/>
          </a:xfrm>
        </p:spPr>
        <p:txBody>
          <a:bodyPr>
            <a:noAutofit/>
          </a:bodyPr>
          <a:lstStyle/>
          <a:p>
            <a:r>
              <a:rPr lang="en-US" dirty="0"/>
              <a:t>Making good machine learning based predictions can be an important part of data science, but the truly hard elements of data science involve also involve collecting the data to begin with, defining the problem you’re trying to solve (and frequently, re-defining it many times based upon improved understanding of the problem over time), and then interpreting and understanding the results, and knowing what actions to take based upon this. Kaggle contests decidedly do not address almost any of these points.</a:t>
            </a:r>
          </a:p>
          <a:p>
            <a:pPr marL="0" indent="0">
              <a:buNone/>
            </a:pPr>
            <a:endParaRPr lang="en-US" dirty="0"/>
          </a:p>
        </p:txBody>
      </p:sp>
      <p:sp>
        <p:nvSpPr>
          <p:cNvPr id="9" name="Slide Number Placeholder 8">
            <a:extLst>
              <a:ext uri="{FF2B5EF4-FFF2-40B4-BE49-F238E27FC236}">
                <a16:creationId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a:t>
            </a:fld>
            <a:endParaRPr lang="en-US" dirty="0"/>
          </a:p>
        </p:txBody>
      </p:sp>
      <p:pic>
        <p:nvPicPr>
          <p:cNvPr id="13" name="Picture 12">
            <a:extLst>
              <a:ext uri="{FF2B5EF4-FFF2-40B4-BE49-F238E27FC236}">
                <a16:creationId xmlns:a16="http://schemas.microsoft.com/office/drawing/2014/main" id="{939A79BF-D701-87AF-24A2-DDF2A4E18847}"/>
              </a:ext>
            </a:extLst>
          </p:cNvPr>
          <p:cNvPicPr>
            <a:picLocks noChangeAspect="1"/>
          </p:cNvPicPr>
          <p:nvPr/>
        </p:nvPicPr>
        <p:blipFill>
          <a:blip r:embed="rId3"/>
          <a:stretch>
            <a:fillRect/>
          </a:stretch>
        </p:blipFill>
        <p:spPr>
          <a:xfrm>
            <a:off x="640195" y="3491345"/>
            <a:ext cx="10258713" cy="3128484"/>
          </a:xfrm>
          <a:prstGeom prst="rect">
            <a:avLst/>
          </a:prstGeom>
        </p:spPr>
      </p:pic>
      <p:sp>
        <p:nvSpPr>
          <p:cNvPr id="14" name="Content Placeholder 3">
            <a:extLst>
              <a:ext uri="{FF2B5EF4-FFF2-40B4-BE49-F238E27FC236}">
                <a16:creationId xmlns:a16="http://schemas.microsoft.com/office/drawing/2014/main" id="{62A01FCA-D19C-D419-C45D-82B8213A1F83}"/>
              </a:ext>
            </a:extLst>
          </p:cNvPr>
          <p:cNvSpPr txBox="1">
            <a:spLocks/>
          </p:cNvSpPr>
          <p:nvPr/>
        </p:nvSpPr>
        <p:spPr>
          <a:xfrm>
            <a:off x="6216073" y="2034927"/>
            <a:ext cx="6289963" cy="1456418"/>
          </a:xfrm>
          <a:prstGeom prst="rect">
            <a:avLst/>
          </a:prstGeom>
        </p:spPr>
        <p:txBody>
          <a:bodyPr vert="horz" lIns="91440" tIns="45720" rIns="91440" bIns="45720" rtlCol="0">
            <a:noAutofit/>
          </a:bodyPr>
          <a:lstStyle>
            <a:lvl1pPr marL="285750" indent="-285750" algn="l" defTabSz="914400" rtl="0" eaLnBrk="1" latinLnBrk="0" hangingPunct="1">
              <a:lnSpc>
                <a:spcPct val="100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42950" indent="-285750" algn="l" defTabSz="914400" rtl="0" eaLnBrk="1" latinLnBrk="0" hangingPunct="1">
              <a:lnSpc>
                <a:spcPct val="100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200150" indent="-285750" algn="l" defTabSz="914400" rtl="0" eaLnBrk="1" latinLnBrk="0" hangingPunct="1">
              <a:lnSpc>
                <a:spcPct val="100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657350" indent="-285750" algn="l" defTabSz="914400" rtl="0" eaLnBrk="1" latinLnBrk="0" hangingPunct="1">
              <a:lnSpc>
                <a:spcPct val="100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2114550" indent="-285750" algn="l" defTabSz="914400" rtl="0" eaLnBrk="1" latinLnBrk="0" hangingPunct="1">
              <a:lnSpc>
                <a:spcPct val="100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r>
              <a:rPr lang="en-US" dirty="0"/>
              <a:t>The reality is that for many data science problems, simple machine learning algorithms suffice to attain sufficiently good performance.</a:t>
            </a:r>
          </a:p>
        </p:txBody>
      </p:sp>
    </p:spTree>
    <p:extLst>
      <p:ext uri="{BB962C8B-B14F-4D97-AF65-F5344CB8AC3E}">
        <p14:creationId xmlns:p14="http://schemas.microsoft.com/office/powerpoint/2010/main" val="2403577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a:extLst>
              <a:ext uri="{FF2B5EF4-FFF2-40B4-BE49-F238E27FC236}">
                <a16:creationId xmlns:a16="http://schemas.microsoft.com/office/drawing/2014/main" id="{448EF356-1822-E2AE-2794-322870D4C222}"/>
              </a:ext>
            </a:extLst>
          </p:cNvPr>
          <p:cNvPicPr>
            <a:picLocks noGrp="1" noChangeAspect="1"/>
          </p:cNvPicPr>
          <p:nvPr>
            <p:ph type="pic" sz="quarter" idx="10"/>
          </p:nvPr>
        </p:nvPicPr>
        <p:blipFill>
          <a:blip r:embed="rId3"/>
          <a:srcRect l="29586" r="29586"/>
          <a:stretch/>
        </p:blipFill>
        <p:spPr>
          <a:xfrm>
            <a:off x="0" y="-5080"/>
            <a:ext cx="6576291" cy="6872605"/>
          </a:xfrm>
        </p:spPr>
      </p:pic>
      <p:cxnSp>
        <p:nvCxnSpPr>
          <p:cNvPr id="21" name="Straight Connector 20">
            <a:extLst>
              <a:ext uri="{FF2B5EF4-FFF2-40B4-BE49-F238E27FC236}">
                <a16:creationId xmlns:a16="http://schemas.microsoft.com/office/drawing/2014/main" id="{944268F6-A361-9907-F87F-9C4377ECAE6D}"/>
              </a:ext>
              <a:ext uri="{C183D7F6-B498-43B3-948B-1728B52AA6E4}">
                <adec:decorative xmlns:adec="http://schemas.microsoft.com/office/drawing/2017/decorative" val="1"/>
              </a:ext>
            </a:extLst>
          </p:cNvPr>
          <p:cNvCxnSpPr>
            <a:cxnSpLocks/>
          </p:cNvCxnSpPr>
          <p:nvPr/>
        </p:nvCxnSpPr>
        <p:spPr>
          <a:xfrm flipH="1" flipV="1">
            <a:off x="0" y="254643"/>
            <a:ext cx="6096000" cy="855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BC99E157-AFC3-387B-FBD4-077423307822}"/>
              </a:ext>
            </a:extLst>
          </p:cNvPr>
          <p:cNvSpPr>
            <a:spLocks noGrp="1"/>
          </p:cNvSpPr>
          <p:nvPr>
            <p:ph type="ctrTitle"/>
          </p:nvPr>
        </p:nvSpPr>
        <p:spPr/>
        <p:txBody>
          <a:bodyPr/>
          <a:lstStyle/>
          <a:p>
            <a:r>
              <a:rPr lang="en-US" dirty="0"/>
              <a:t>It is not (just) statistics</a:t>
            </a:r>
          </a:p>
        </p:txBody>
      </p:sp>
    </p:spTree>
    <p:extLst>
      <p:ext uri="{BB962C8B-B14F-4D97-AF65-F5344CB8AC3E}">
        <p14:creationId xmlns:p14="http://schemas.microsoft.com/office/powerpoint/2010/main" val="1985338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3">
            <a:extLst>
              <a:ext uri="{FF2B5EF4-FFF2-40B4-BE49-F238E27FC236}">
                <a16:creationId xmlns:a16="http://schemas.microsoft.com/office/drawing/2014/main" id="{33D8731E-4977-402E-8BFD-895B4D0544CC}"/>
              </a:ext>
            </a:extLst>
          </p:cNvPr>
          <p:cNvSpPr>
            <a:spLocks noGrp="1"/>
          </p:cNvSpPr>
          <p:nvPr>
            <p:ph sz="half" idx="2"/>
          </p:nvPr>
        </p:nvSpPr>
        <p:spPr>
          <a:xfrm>
            <a:off x="708889" y="1912633"/>
            <a:ext cx="5733773" cy="3032733"/>
          </a:xfrm>
        </p:spPr>
        <p:txBody>
          <a:bodyPr>
            <a:noAutofit/>
          </a:bodyPr>
          <a:lstStyle/>
          <a:p>
            <a:r>
              <a:rPr lang="en-US" dirty="0"/>
              <a:t>Historically, the academic field of statistics has tended more towards the theoretical aspects of data analysis than the practical aspects. </a:t>
            </a:r>
          </a:p>
          <a:p>
            <a:endParaRPr lang="en-US" dirty="0"/>
          </a:p>
          <a:p>
            <a:r>
              <a:rPr lang="en-US" dirty="0"/>
              <a:t>From a historical context, data science has evolved from computer science as much as it has from statistics: topics like data scraping, and data processing more generally, are core to data science, typically are steeped more in the historical context of computer science, and are unlikely to appear in many statistics courses.</a:t>
            </a:r>
          </a:p>
        </p:txBody>
      </p:sp>
      <p:sp>
        <p:nvSpPr>
          <p:cNvPr id="9" name="Slide Number Placeholder 8">
            <a:extLst>
              <a:ext uri="{FF2B5EF4-FFF2-40B4-BE49-F238E27FC236}">
                <a16:creationId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a:t>
            </a:fld>
            <a:endParaRPr lang="en-US" dirty="0"/>
          </a:p>
        </p:txBody>
      </p:sp>
    </p:spTree>
    <p:extLst>
      <p:ext uri="{BB962C8B-B14F-4D97-AF65-F5344CB8AC3E}">
        <p14:creationId xmlns:p14="http://schemas.microsoft.com/office/powerpoint/2010/main" val="2595864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a:extLst>
              <a:ext uri="{FF2B5EF4-FFF2-40B4-BE49-F238E27FC236}">
                <a16:creationId xmlns:a16="http://schemas.microsoft.com/office/drawing/2014/main" id="{448EF356-1822-E2AE-2794-322870D4C222}"/>
              </a:ext>
            </a:extLst>
          </p:cNvPr>
          <p:cNvPicPr>
            <a:picLocks noGrp="1" noChangeAspect="1"/>
          </p:cNvPicPr>
          <p:nvPr>
            <p:ph type="pic" sz="quarter" idx="10"/>
          </p:nvPr>
        </p:nvPicPr>
        <p:blipFill>
          <a:blip r:embed="rId3"/>
          <a:srcRect l="14117" r="14117"/>
          <a:stretch/>
        </p:blipFill>
        <p:spPr>
          <a:xfrm>
            <a:off x="0" y="-5080"/>
            <a:ext cx="6576291" cy="6872605"/>
          </a:xfrm>
        </p:spPr>
      </p:pic>
      <p:cxnSp>
        <p:nvCxnSpPr>
          <p:cNvPr id="21" name="Straight Connector 20">
            <a:extLst>
              <a:ext uri="{FF2B5EF4-FFF2-40B4-BE49-F238E27FC236}">
                <a16:creationId xmlns:a16="http://schemas.microsoft.com/office/drawing/2014/main" id="{944268F6-A361-9907-F87F-9C4377ECAE6D}"/>
              </a:ext>
              <a:ext uri="{C183D7F6-B498-43B3-948B-1728B52AA6E4}">
                <adec:decorative xmlns:adec="http://schemas.microsoft.com/office/drawing/2017/decorative" val="1"/>
              </a:ext>
            </a:extLst>
          </p:cNvPr>
          <p:cNvCxnSpPr>
            <a:cxnSpLocks/>
          </p:cNvCxnSpPr>
          <p:nvPr/>
        </p:nvCxnSpPr>
        <p:spPr>
          <a:xfrm flipH="1" flipV="1">
            <a:off x="0" y="254643"/>
            <a:ext cx="6096000" cy="855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BC99E157-AFC3-387B-FBD4-077423307822}"/>
              </a:ext>
            </a:extLst>
          </p:cNvPr>
          <p:cNvSpPr>
            <a:spLocks noGrp="1"/>
          </p:cNvSpPr>
          <p:nvPr>
            <p:ph type="ctrTitle"/>
          </p:nvPr>
        </p:nvSpPr>
        <p:spPr/>
        <p:txBody>
          <a:bodyPr/>
          <a:lstStyle/>
          <a:p>
            <a:r>
              <a:rPr lang="en-US" dirty="0"/>
              <a:t>It is not (just) big data</a:t>
            </a:r>
          </a:p>
        </p:txBody>
      </p:sp>
    </p:spTree>
    <p:extLst>
      <p:ext uri="{BB962C8B-B14F-4D97-AF65-F5344CB8AC3E}">
        <p14:creationId xmlns:p14="http://schemas.microsoft.com/office/powerpoint/2010/main" val="1776418729"/>
      </p:ext>
    </p:extLst>
  </p:cSld>
  <p:clrMapOvr>
    <a:masterClrMapping/>
  </p:clrMapOvr>
</p:sld>
</file>

<file path=ppt/theme/theme1.xml><?xml version="1.0" encoding="utf-8"?>
<a:theme xmlns:a="http://schemas.openxmlformats.org/drawingml/2006/main" name="Custom">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stom" id="{F85C13B5-8B75-4CB8-BA5E-9CAC0747196D}" vid="{617487EE-AB70-4C55-8A81-E6744CC4A2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9168DCE-134F-4610-A6AA-88CEBE8D71D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CABF691C-888B-4061-8A6F-D5CE84A0254B}">
  <ds:schemaRefs>
    <ds:schemaRef ds:uri="http://schemas.microsoft.com/sharepoint/v3/contenttype/forms"/>
  </ds:schemaRefs>
</ds:datastoreItem>
</file>

<file path=customXml/itemProps3.xml><?xml version="1.0" encoding="utf-8"?>
<ds:datastoreItem xmlns:ds="http://schemas.openxmlformats.org/officeDocument/2006/customXml" ds:itemID="{5EDE3176-A15D-46A3-BDDB-64A0D73632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{CE45D3D4-A00B-4828-BA28-58D044756C5A}tf67328976_win32</Template>
  <TotalTime>1073</TotalTime>
  <Words>512</Words>
  <Application>Microsoft Office PowerPoint</Application>
  <PresentationFormat>Широкий екран</PresentationFormat>
  <Paragraphs>64</Paragraphs>
  <Slides>20</Slides>
  <Notes>19</Notes>
  <HiddenSlides>0</HiddenSlides>
  <MMClips>0</MMClips>
  <ScaleCrop>false</ScaleCrop>
  <HeadingPairs>
    <vt:vector size="6" baseType="variant">
      <vt:variant>
        <vt:lpstr>Використані шрифти</vt:lpstr>
      </vt:variant>
      <vt:variant>
        <vt:i4>3</vt:i4>
      </vt:variant>
      <vt:variant>
        <vt:lpstr>Тема</vt:lpstr>
      </vt:variant>
      <vt:variant>
        <vt:i4>1</vt:i4>
      </vt:variant>
      <vt:variant>
        <vt:lpstr>Заголовки слайдів</vt:lpstr>
      </vt:variant>
      <vt:variant>
        <vt:i4>20</vt:i4>
      </vt:variant>
    </vt:vector>
  </HeadingPairs>
  <TitlesOfParts>
    <vt:vector size="24" baseType="lpstr">
      <vt:lpstr>Arial</vt:lpstr>
      <vt:lpstr>Calibri</vt:lpstr>
      <vt:lpstr>Tenorite</vt:lpstr>
      <vt:lpstr>Custom</vt:lpstr>
      <vt:lpstr>Introduction to INTELLIGENT data analysis</vt:lpstr>
      <vt:lpstr>AGENDA</vt:lpstr>
      <vt:lpstr>INTELLIGENT Data analysis is the application of computational and statistical techniques to address or gain insight into some problem in the real world.</vt:lpstr>
      <vt:lpstr>Презентація PowerPoint</vt:lpstr>
      <vt:lpstr>It is not (just) ML</vt:lpstr>
      <vt:lpstr>Презентація PowerPoint</vt:lpstr>
      <vt:lpstr>It is not (just) statistics</vt:lpstr>
      <vt:lpstr>Презентація PowerPoint</vt:lpstr>
      <vt:lpstr>It is not (just) big data</vt:lpstr>
      <vt:lpstr>Презентація PowerPoint</vt:lpstr>
      <vt:lpstr>Some examples</vt:lpstr>
      <vt:lpstr>Example 1</vt:lpstr>
      <vt:lpstr>Example 2</vt:lpstr>
      <vt:lpstr>Example 3</vt:lpstr>
      <vt:lpstr>Example 4</vt:lpstr>
      <vt:lpstr>Example 5</vt:lpstr>
      <vt:lpstr>Презентація PowerPoint</vt:lpstr>
      <vt:lpstr>Презентація PowerPoint</vt:lpstr>
      <vt:lpstr>Q&amp;A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Vasyl Melnyk</dc:creator>
  <cp:lastModifiedBy>Vasyl Melnyk</cp:lastModifiedBy>
  <cp:revision>28</cp:revision>
  <dcterms:created xsi:type="dcterms:W3CDTF">2024-08-19T09:23:15Z</dcterms:created>
  <dcterms:modified xsi:type="dcterms:W3CDTF">2025-09-11T18:51:29Z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